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72" r:id="rId6"/>
    <p:sldId id="269" r:id="rId7"/>
    <p:sldId id="273" r:id="rId8"/>
    <p:sldId id="274" r:id="rId9"/>
    <p:sldId id="275" r:id="rId10"/>
    <p:sldId id="279" r:id="rId11"/>
    <p:sldId id="276" r:id="rId12"/>
    <p:sldId id="263" r:id="rId13"/>
    <p:sldId id="260" r:id="rId14"/>
    <p:sldId id="261" r:id="rId15"/>
    <p:sldId id="267" r:id="rId16"/>
    <p:sldId id="268" r:id="rId17"/>
    <p:sldId id="278" r:id="rId18"/>
    <p:sldId id="271" r:id="rId19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92" y="176"/>
      </p:cViewPr>
      <p:guideLst/>
    </p:cSldViewPr>
  </p:slideViewPr>
  <p:outlineViewPr>
    <p:cViewPr>
      <p:scale>
        <a:sx n="33" d="100"/>
        <a:sy n="33" d="100"/>
      </p:scale>
      <p:origin x="0" y="-2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Vera" userId="4aed8fcd-3552-4585-bc2d-ecd99e68c4b6" providerId="ADAL" clId="{41F30331-0493-4C8E-9355-54CFD4D723B3}"/>
    <pc:docChg chg="modSld">
      <pc:chgData name="Erika Vera" userId="4aed8fcd-3552-4585-bc2d-ecd99e68c4b6" providerId="ADAL" clId="{41F30331-0493-4C8E-9355-54CFD4D723B3}" dt="2020-06-21T19:14:36.686" v="12" actId="1076"/>
      <pc:docMkLst>
        <pc:docMk/>
      </pc:docMkLst>
      <pc:sldChg chg="modSp mod">
        <pc:chgData name="Erika Vera" userId="4aed8fcd-3552-4585-bc2d-ecd99e68c4b6" providerId="ADAL" clId="{41F30331-0493-4C8E-9355-54CFD4D723B3}" dt="2020-06-21T19:12:35.855" v="4" actId="1035"/>
        <pc:sldMkLst>
          <pc:docMk/>
          <pc:sldMk cId="2135963071" sldId="260"/>
        </pc:sldMkLst>
        <pc:spChg chg="mod">
          <ac:chgData name="Erika Vera" userId="4aed8fcd-3552-4585-bc2d-ecd99e68c4b6" providerId="ADAL" clId="{41F30331-0493-4C8E-9355-54CFD4D723B3}" dt="2020-06-21T19:12:35.855" v="4" actId="1035"/>
          <ac:spMkLst>
            <pc:docMk/>
            <pc:sldMk cId="2135963071" sldId="260"/>
            <ac:spMk id="2" creationId="{55DDF9E6-8159-474D-B93E-E22D5F4F440F}"/>
          </ac:spMkLst>
        </pc:spChg>
      </pc:sldChg>
      <pc:sldChg chg="modSp mod">
        <pc:chgData name="Erika Vera" userId="4aed8fcd-3552-4585-bc2d-ecd99e68c4b6" providerId="ADAL" clId="{41F30331-0493-4C8E-9355-54CFD4D723B3}" dt="2020-06-21T19:13:20.491" v="5" actId="1076"/>
        <pc:sldMkLst>
          <pc:docMk/>
          <pc:sldMk cId="1924225435" sldId="261"/>
        </pc:sldMkLst>
        <pc:spChg chg="mod">
          <ac:chgData name="Erika Vera" userId="4aed8fcd-3552-4585-bc2d-ecd99e68c4b6" providerId="ADAL" clId="{41F30331-0493-4C8E-9355-54CFD4D723B3}" dt="2020-06-21T19:13:20.491" v="5" actId="1076"/>
          <ac:spMkLst>
            <pc:docMk/>
            <pc:sldMk cId="1924225435" sldId="261"/>
            <ac:spMk id="2" creationId="{CC252AFC-CD10-5A4A-838A-CC74C373A1F3}"/>
          </ac:spMkLst>
        </pc:spChg>
      </pc:sldChg>
      <pc:sldChg chg="modSp mod">
        <pc:chgData name="Erika Vera" userId="4aed8fcd-3552-4585-bc2d-ecd99e68c4b6" providerId="ADAL" clId="{41F30331-0493-4C8E-9355-54CFD4D723B3}" dt="2020-06-21T19:13:40.752" v="10" actId="1582"/>
        <pc:sldMkLst>
          <pc:docMk/>
          <pc:sldMk cId="1321947773" sldId="267"/>
        </pc:sldMkLst>
        <pc:spChg chg="mod">
          <ac:chgData name="Erika Vera" userId="4aed8fcd-3552-4585-bc2d-ecd99e68c4b6" providerId="ADAL" clId="{41F30331-0493-4C8E-9355-54CFD4D723B3}" dt="2020-06-21T19:13:40.752" v="10" actId="1582"/>
          <ac:spMkLst>
            <pc:docMk/>
            <pc:sldMk cId="1321947773" sldId="267"/>
            <ac:spMk id="10" creationId="{AACDD84A-34DA-450A-843C-8F03421506DE}"/>
          </ac:spMkLst>
        </pc:spChg>
        <pc:spChg chg="mod">
          <ac:chgData name="Erika Vera" userId="4aed8fcd-3552-4585-bc2d-ecd99e68c4b6" providerId="ADAL" clId="{41F30331-0493-4C8E-9355-54CFD4D723B3}" dt="2020-06-21T19:13:40.752" v="10" actId="1582"/>
          <ac:spMkLst>
            <pc:docMk/>
            <pc:sldMk cId="1321947773" sldId="267"/>
            <ac:spMk id="11" creationId="{D877822B-EB0E-4100-AB2E-378AB4CC63D1}"/>
          </ac:spMkLst>
        </pc:spChg>
      </pc:sldChg>
      <pc:sldChg chg="modSp mod">
        <pc:chgData name="Erika Vera" userId="4aed8fcd-3552-4585-bc2d-ecd99e68c4b6" providerId="ADAL" clId="{41F30331-0493-4C8E-9355-54CFD4D723B3}" dt="2020-06-21T19:13:56.286" v="11" actId="403"/>
        <pc:sldMkLst>
          <pc:docMk/>
          <pc:sldMk cId="3352213107" sldId="268"/>
        </pc:sldMkLst>
        <pc:spChg chg="mod">
          <ac:chgData name="Erika Vera" userId="4aed8fcd-3552-4585-bc2d-ecd99e68c4b6" providerId="ADAL" clId="{41F30331-0493-4C8E-9355-54CFD4D723B3}" dt="2020-06-21T19:13:56.286" v="11" actId="403"/>
          <ac:spMkLst>
            <pc:docMk/>
            <pc:sldMk cId="3352213107" sldId="268"/>
            <ac:spMk id="2" creationId="{86DAFD2A-5B63-C543-842E-1FE839C02774}"/>
          </ac:spMkLst>
        </pc:spChg>
      </pc:sldChg>
      <pc:sldChg chg="modSp mod">
        <pc:chgData name="Erika Vera" userId="4aed8fcd-3552-4585-bc2d-ecd99e68c4b6" providerId="ADAL" clId="{41F30331-0493-4C8E-9355-54CFD4D723B3}" dt="2020-06-21T19:11:52.534" v="0" actId="1076"/>
        <pc:sldMkLst>
          <pc:docMk/>
          <pc:sldMk cId="2639690126" sldId="273"/>
        </pc:sldMkLst>
        <pc:spChg chg="mod">
          <ac:chgData name="Erika Vera" userId="4aed8fcd-3552-4585-bc2d-ecd99e68c4b6" providerId="ADAL" clId="{41F30331-0493-4C8E-9355-54CFD4D723B3}" dt="2020-06-21T19:11:52.534" v="0" actId="1076"/>
          <ac:spMkLst>
            <pc:docMk/>
            <pc:sldMk cId="2639690126" sldId="273"/>
            <ac:spMk id="3" creationId="{246FD08C-AE35-594A-BB3E-FC7FB25A495D}"/>
          </ac:spMkLst>
        </pc:spChg>
      </pc:sldChg>
      <pc:sldChg chg="modSp mod">
        <pc:chgData name="Erika Vera" userId="4aed8fcd-3552-4585-bc2d-ecd99e68c4b6" providerId="ADAL" clId="{41F30331-0493-4C8E-9355-54CFD4D723B3}" dt="2020-06-21T19:12:21.065" v="1" actId="1076"/>
        <pc:sldMkLst>
          <pc:docMk/>
          <pc:sldMk cId="3979716894" sldId="275"/>
        </pc:sldMkLst>
        <pc:spChg chg="mod">
          <ac:chgData name="Erika Vera" userId="4aed8fcd-3552-4585-bc2d-ecd99e68c4b6" providerId="ADAL" clId="{41F30331-0493-4C8E-9355-54CFD4D723B3}" dt="2020-06-21T19:12:21.065" v="1" actId="1076"/>
          <ac:spMkLst>
            <pc:docMk/>
            <pc:sldMk cId="3979716894" sldId="275"/>
            <ac:spMk id="3" creationId="{246FD08C-AE35-594A-BB3E-FC7FB25A495D}"/>
          </ac:spMkLst>
        </pc:spChg>
      </pc:sldChg>
      <pc:sldChg chg="modSp mod">
        <pc:chgData name="Erika Vera" userId="4aed8fcd-3552-4585-bc2d-ecd99e68c4b6" providerId="ADAL" clId="{41F30331-0493-4C8E-9355-54CFD4D723B3}" dt="2020-06-21T19:14:36.686" v="12" actId="1076"/>
        <pc:sldMkLst>
          <pc:docMk/>
          <pc:sldMk cId="2054008407" sldId="278"/>
        </pc:sldMkLst>
        <pc:spChg chg="mod">
          <ac:chgData name="Erika Vera" userId="4aed8fcd-3552-4585-bc2d-ecd99e68c4b6" providerId="ADAL" clId="{41F30331-0493-4C8E-9355-54CFD4D723B3}" dt="2020-06-21T19:14:36.686" v="12" actId="1076"/>
          <ac:spMkLst>
            <pc:docMk/>
            <pc:sldMk cId="2054008407" sldId="278"/>
            <ac:spMk id="6" creationId="{5739E6FA-921C-B344-A6CC-A52BD1A9A7D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1F199-A6B1-4458-970D-80D5B5037681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50BFBCE3-38BC-40C3-A01E-AE3F061C8CE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Acorde con la Organización Mundial de la Salud (OMS) que la define como: </a:t>
          </a:r>
          <a:r>
            <a:rPr lang="es-ES" i="1" dirty="0">
              <a:solidFill>
                <a:schemeClr val="tx1"/>
              </a:solidFill>
            </a:rPr>
            <a:t>“un estado de </a:t>
          </a:r>
          <a:r>
            <a:rPr lang="es-ES" i="1" u="sng" dirty="0">
              <a:solidFill>
                <a:schemeClr val="tx1"/>
              </a:solidFill>
            </a:rPr>
            <a:t>bienestar</a:t>
          </a:r>
          <a:r>
            <a:rPr lang="es-ES" i="1" dirty="0">
              <a:solidFill>
                <a:schemeClr val="tx1"/>
              </a:solidFill>
            </a:rPr>
            <a:t> en el cual el individuo es consciente de sus </a:t>
          </a:r>
          <a:r>
            <a:rPr lang="es-ES" i="1" u="sng" dirty="0">
              <a:solidFill>
                <a:schemeClr val="tx1"/>
              </a:solidFill>
            </a:rPr>
            <a:t>propias capacidades puede afrontar las tensiones normales </a:t>
          </a:r>
          <a:r>
            <a:rPr lang="es-ES" i="1" dirty="0">
              <a:solidFill>
                <a:schemeClr val="tx1"/>
              </a:solidFill>
            </a:rPr>
            <a:t>de la vida, puede trabajar de forma productiva y fructífera y es capaz de hacer una contribución a su comunidad”.</a:t>
          </a:r>
          <a:endParaRPr lang="es-CO" dirty="0">
            <a:solidFill>
              <a:schemeClr val="tx1"/>
            </a:solidFill>
          </a:endParaRPr>
        </a:p>
      </dgm:t>
    </dgm:pt>
    <dgm:pt modelId="{FD3CFC6B-8288-4F83-AAA0-142A029426BB}" type="parTrans" cxnId="{14D0F54D-5402-40B2-8ECF-DEFED0139527}">
      <dgm:prSet/>
      <dgm:spPr/>
      <dgm:t>
        <a:bodyPr/>
        <a:lstStyle/>
        <a:p>
          <a:endParaRPr lang="es-CO"/>
        </a:p>
      </dgm:t>
    </dgm:pt>
    <dgm:pt modelId="{E3E8448E-6494-446A-ABFC-DFE55C85E017}" type="sibTrans" cxnId="{14D0F54D-5402-40B2-8ECF-DEFED0139527}">
      <dgm:prSet/>
      <dgm:spPr/>
      <dgm:t>
        <a:bodyPr/>
        <a:lstStyle/>
        <a:p>
          <a:endParaRPr lang="es-CO"/>
        </a:p>
      </dgm:t>
    </dgm:pt>
    <dgm:pt modelId="{FA3DF6F2-B8F0-4B70-B716-0182CF2123F1}" type="pres">
      <dgm:prSet presAssocID="{1561F199-A6B1-4458-970D-80D5B5037681}" presName="Name0" presStyleCnt="0">
        <dgm:presLayoutVars>
          <dgm:chMax val="1"/>
          <dgm:chPref val="1"/>
        </dgm:presLayoutVars>
      </dgm:prSet>
      <dgm:spPr/>
    </dgm:pt>
    <dgm:pt modelId="{9CE8ECAE-22C7-4F13-92F8-1616A51A5235}" type="pres">
      <dgm:prSet presAssocID="{50BFBCE3-38BC-40C3-A01E-AE3F061C8CEB}" presName="Parent" presStyleLbl="node0" presStyleIdx="0" presStyleCnt="1" custScaleX="109250" custScaleY="107332" custLinFactNeighborX="-6946" custLinFactNeighborY="395">
        <dgm:presLayoutVars>
          <dgm:chMax val="5"/>
          <dgm:chPref val="5"/>
        </dgm:presLayoutVars>
      </dgm:prSet>
      <dgm:spPr/>
    </dgm:pt>
    <dgm:pt modelId="{A81C16CF-C88C-4E47-A5CD-ED29577F03C2}" type="pres">
      <dgm:prSet presAssocID="{50BFBCE3-38BC-40C3-A01E-AE3F061C8CEB}" presName="Accent1" presStyleLbl="node1" presStyleIdx="0" presStyleCnt="6"/>
      <dgm:spPr/>
    </dgm:pt>
    <dgm:pt modelId="{A9FC0487-3F9D-4EAA-B764-39954B0DF3B7}" type="pres">
      <dgm:prSet presAssocID="{50BFBCE3-38BC-40C3-A01E-AE3F061C8CEB}" presName="Accent2" presStyleLbl="node1" presStyleIdx="1" presStyleCnt="6"/>
      <dgm:spPr/>
    </dgm:pt>
    <dgm:pt modelId="{1820BE13-D9C5-4352-898F-9A61ACEBB5F1}" type="pres">
      <dgm:prSet presAssocID="{50BFBCE3-38BC-40C3-A01E-AE3F061C8CEB}" presName="Accent3" presStyleLbl="node1" presStyleIdx="2" presStyleCnt="6"/>
      <dgm:spPr/>
    </dgm:pt>
    <dgm:pt modelId="{09B2908D-47D0-4D80-8F69-567DA7DAC2F7}" type="pres">
      <dgm:prSet presAssocID="{50BFBCE3-38BC-40C3-A01E-AE3F061C8CEB}" presName="Accent4" presStyleLbl="node1" presStyleIdx="3" presStyleCnt="6"/>
      <dgm:spPr/>
    </dgm:pt>
    <dgm:pt modelId="{50DDEA56-C75F-4011-991F-86FBC046FF65}" type="pres">
      <dgm:prSet presAssocID="{50BFBCE3-38BC-40C3-A01E-AE3F061C8CEB}" presName="Accent5" presStyleLbl="node1" presStyleIdx="4" presStyleCnt="6" custLinFactX="-100000" custLinFactY="-17071" custLinFactNeighborX="-116147" custLinFactNeighborY="-100000"/>
      <dgm:spPr/>
    </dgm:pt>
    <dgm:pt modelId="{D49815BE-30E1-48A5-BFA0-07705B0E0B71}" type="pres">
      <dgm:prSet presAssocID="{50BFBCE3-38BC-40C3-A01E-AE3F061C8CEB}" presName="Accent6" presStyleLbl="node1" presStyleIdx="5" presStyleCnt="6"/>
      <dgm:spPr/>
    </dgm:pt>
  </dgm:ptLst>
  <dgm:cxnLst>
    <dgm:cxn modelId="{54433A0F-E4C7-4EFB-B0C4-71D63755DF40}" type="presOf" srcId="{50BFBCE3-38BC-40C3-A01E-AE3F061C8CEB}" destId="{9CE8ECAE-22C7-4F13-92F8-1616A51A5235}" srcOrd="0" destOrd="0" presId="urn:microsoft.com/office/officeart/2009/3/layout/CircleRelationship"/>
    <dgm:cxn modelId="{14D0F54D-5402-40B2-8ECF-DEFED0139527}" srcId="{1561F199-A6B1-4458-970D-80D5B5037681}" destId="{50BFBCE3-38BC-40C3-A01E-AE3F061C8CEB}" srcOrd="0" destOrd="0" parTransId="{FD3CFC6B-8288-4F83-AAA0-142A029426BB}" sibTransId="{E3E8448E-6494-446A-ABFC-DFE55C85E017}"/>
    <dgm:cxn modelId="{77572D52-02F1-4D0B-9350-ABAF23A4E40C}" type="presOf" srcId="{1561F199-A6B1-4458-970D-80D5B5037681}" destId="{FA3DF6F2-B8F0-4B70-B716-0182CF2123F1}" srcOrd="0" destOrd="0" presId="urn:microsoft.com/office/officeart/2009/3/layout/CircleRelationship"/>
    <dgm:cxn modelId="{B12CC999-61AE-4283-9B47-8C7F65A19A95}" type="presParOf" srcId="{FA3DF6F2-B8F0-4B70-B716-0182CF2123F1}" destId="{9CE8ECAE-22C7-4F13-92F8-1616A51A5235}" srcOrd="0" destOrd="0" presId="urn:microsoft.com/office/officeart/2009/3/layout/CircleRelationship"/>
    <dgm:cxn modelId="{FCD9AB15-D72A-4A85-A03A-F24B177D6D96}" type="presParOf" srcId="{FA3DF6F2-B8F0-4B70-B716-0182CF2123F1}" destId="{A81C16CF-C88C-4E47-A5CD-ED29577F03C2}" srcOrd="1" destOrd="0" presId="urn:microsoft.com/office/officeart/2009/3/layout/CircleRelationship"/>
    <dgm:cxn modelId="{2F7816EF-94EA-4FDC-B436-4C0B20551DFE}" type="presParOf" srcId="{FA3DF6F2-B8F0-4B70-B716-0182CF2123F1}" destId="{A9FC0487-3F9D-4EAA-B764-39954B0DF3B7}" srcOrd="2" destOrd="0" presId="urn:microsoft.com/office/officeart/2009/3/layout/CircleRelationship"/>
    <dgm:cxn modelId="{95AB4522-98BD-49AA-BB46-1B47646A6ACE}" type="presParOf" srcId="{FA3DF6F2-B8F0-4B70-B716-0182CF2123F1}" destId="{1820BE13-D9C5-4352-898F-9A61ACEBB5F1}" srcOrd="3" destOrd="0" presId="urn:microsoft.com/office/officeart/2009/3/layout/CircleRelationship"/>
    <dgm:cxn modelId="{7F478032-F9F1-4200-B14D-95BC933535F4}" type="presParOf" srcId="{FA3DF6F2-B8F0-4B70-B716-0182CF2123F1}" destId="{09B2908D-47D0-4D80-8F69-567DA7DAC2F7}" srcOrd="4" destOrd="0" presId="urn:microsoft.com/office/officeart/2009/3/layout/CircleRelationship"/>
    <dgm:cxn modelId="{61D50A62-3CAE-4ED3-A956-25CE71459194}" type="presParOf" srcId="{FA3DF6F2-B8F0-4B70-B716-0182CF2123F1}" destId="{50DDEA56-C75F-4011-991F-86FBC046FF65}" srcOrd="5" destOrd="0" presId="urn:microsoft.com/office/officeart/2009/3/layout/CircleRelationship"/>
    <dgm:cxn modelId="{46F254A2-7991-4155-B449-318DC8460FA6}" type="presParOf" srcId="{FA3DF6F2-B8F0-4B70-B716-0182CF2123F1}" destId="{D49815BE-30E1-48A5-BFA0-07705B0E0B71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BFA69-3375-41C4-AED6-01B37288DD18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360154C-7F2D-4F24-815E-B946FBFF7AE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En los Objetivos de Desarrollo Sostenible recientemente aprobados por la comunidad internacional, la salud mental aparece como una </a:t>
          </a:r>
          <a:r>
            <a:rPr lang="es-ES" u="sng" dirty="0">
              <a:solidFill>
                <a:schemeClr val="tx1"/>
              </a:solidFill>
            </a:rPr>
            <a:t>prioridad emergente global</a:t>
          </a:r>
          <a:endParaRPr lang="es-CO" u="sng" dirty="0">
            <a:solidFill>
              <a:schemeClr val="tx1"/>
            </a:solidFill>
          </a:endParaRPr>
        </a:p>
      </dgm:t>
    </dgm:pt>
    <dgm:pt modelId="{719B57FF-C77C-48F9-B8AC-C6FF6310F982}" type="parTrans" cxnId="{19F469DA-9076-429F-823D-503508B313BF}">
      <dgm:prSet/>
      <dgm:spPr/>
      <dgm:t>
        <a:bodyPr/>
        <a:lstStyle/>
        <a:p>
          <a:endParaRPr lang="es-CO"/>
        </a:p>
      </dgm:t>
    </dgm:pt>
    <dgm:pt modelId="{DC36515E-67F1-40B6-B3EA-8B8DCFA42CE9}" type="sibTrans" cxnId="{19F469DA-9076-429F-823D-503508B313BF}">
      <dgm:prSet/>
      <dgm:spPr/>
      <dgm:t>
        <a:bodyPr/>
        <a:lstStyle/>
        <a:p>
          <a:endParaRPr lang="es-CO"/>
        </a:p>
      </dgm:t>
    </dgm:pt>
    <dgm:pt modelId="{B38163AE-1F07-4A7F-95F8-6D006611E7D9}" type="pres">
      <dgm:prSet presAssocID="{5B1BFA69-3375-41C4-AED6-01B37288DD18}" presName="Name0" presStyleCnt="0">
        <dgm:presLayoutVars>
          <dgm:chMax val="1"/>
          <dgm:chPref val="1"/>
        </dgm:presLayoutVars>
      </dgm:prSet>
      <dgm:spPr/>
    </dgm:pt>
    <dgm:pt modelId="{F42200D2-607A-41FB-84E2-CB909A6AED80}" type="pres">
      <dgm:prSet presAssocID="{3360154C-7F2D-4F24-815E-B946FBFF7AEF}" presName="Parent" presStyleLbl="node0" presStyleIdx="0" presStyleCnt="1" custScaleX="110512" custScaleY="110103">
        <dgm:presLayoutVars>
          <dgm:chMax val="5"/>
          <dgm:chPref val="5"/>
        </dgm:presLayoutVars>
      </dgm:prSet>
      <dgm:spPr/>
    </dgm:pt>
    <dgm:pt modelId="{C34A9C81-6F10-4FBA-B488-DB332A93C20E}" type="pres">
      <dgm:prSet presAssocID="{3360154C-7F2D-4F24-815E-B946FBFF7AEF}" presName="Accent1" presStyleLbl="node1" presStyleIdx="0" presStyleCnt="6"/>
      <dgm:spPr/>
    </dgm:pt>
    <dgm:pt modelId="{D32F45C2-17C9-4D85-99AC-209FC22FD683}" type="pres">
      <dgm:prSet presAssocID="{3360154C-7F2D-4F24-815E-B946FBFF7AEF}" presName="Accent2" presStyleLbl="node1" presStyleIdx="1" presStyleCnt="6"/>
      <dgm:spPr/>
    </dgm:pt>
    <dgm:pt modelId="{A7F68911-23F5-477F-96DA-25C3DF6FA57C}" type="pres">
      <dgm:prSet presAssocID="{3360154C-7F2D-4F24-815E-B946FBFF7AEF}" presName="Accent3" presStyleLbl="node1" presStyleIdx="2" presStyleCnt="6"/>
      <dgm:spPr/>
    </dgm:pt>
    <dgm:pt modelId="{ADCA78D5-C291-4D78-998B-F2422C3F3B39}" type="pres">
      <dgm:prSet presAssocID="{3360154C-7F2D-4F24-815E-B946FBFF7AEF}" presName="Accent4" presStyleLbl="node1" presStyleIdx="3" presStyleCnt="6"/>
      <dgm:spPr/>
    </dgm:pt>
    <dgm:pt modelId="{EF826213-C512-4F6C-B404-9357613A335E}" type="pres">
      <dgm:prSet presAssocID="{3360154C-7F2D-4F24-815E-B946FBFF7AEF}" presName="Accent5" presStyleLbl="node1" presStyleIdx="4" presStyleCnt="6" custLinFactY="-47408" custLinFactNeighborX="-74343" custLinFactNeighborY="-100000"/>
      <dgm:spPr/>
    </dgm:pt>
    <dgm:pt modelId="{DC7C1A43-E68D-4E4C-88A9-102D8866BE71}" type="pres">
      <dgm:prSet presAssocID="{3360154C-7F2D-4F24-815E-B946FBFF7AEF}" presName="Accent6" presStyleLbl="node1" presStyleIdx="5" presStyleCnt="6"/>
      <dgm:spPr/>
    </dgm:pt>
  </dgm:ptLst>
  <dgm:cxnLst>
    <dgm:cxn modelId="{784D000E-CB9B-4268-BD02-CD60C2255E75}" type="presOf" srcId="{3360154C-7F2D-4F24-815E-B946FBFF7AEF}" destId="{F42200D2-607A-41FB-84E2-CB909A6AED80}" srcOrd="0" destOrd="0" presId="urn:microsoft.com/office/officeart/2009/3/layout/CircleRelationship"/>
    <dgm:cxn modelId="{974231BE-89DC-403F-B7B5-C614A0A04370}" type="presOf" srcId="{5B1BFA69-3375-41C4-AED6-01B37288DD18}" destId="{B38163AE-1F07-4A7F-95F8-6D006611E7D9}" srcOrd="0" destOrd="0" presId="urn:microsoft.com/office/officeart/2009/3/layout/CircleRelationship"/>
    <dgm:cxn modelId="{19F469DA-9076-429F-823D-503508B313BF}" srcId="{5B1BFA69-3375-41C4-AED6-01B37288DD18}" destId="{3360154C-7F2D-4F24-815E-B946FBFF7AEF}" srcOrd="0" destOrd="0" parTransId="{719B57FF-C77C-48F9-B8AC-C6FF6310F982}" sibTransId="{DC36515E-67F1-40B6-B3EA-8B8DCFA42CE9}"/>
    <dgm:cxn modelId="{D1E96DF6-8342-4512-AF4D-D4B3E5175DB4}" type="presParOf" srcId="{B38163AE-1F07-4A7F-95F8-6D006611E7D9}" destId="{F42200D2-607A-41FB-84E2-CB909A6AED80}" srcOrd="0" destOrd="0" presId="urn:microsoft.com/office/officeart/2009/3/layout/CircleRelationship"/>
    <dgm:cxn modelId="{557621DF-4088-4DE1-A553-BF24D514A402}" type="presParOf" srcId="{B38163AE-1F07-4A7F-95F8-6D006611E7D9}" destId="{C34A9C81-6F10-4FBA-B488-DB332A93C20E}" srcOrd="1" destOrd="0" presId="urn:microsoft.com/office/officeart/2009/3/layout/CircleRelationship"/>
    <dgm:cxn modelId="{BAA76A17-9B1E-4173-936C-D51816CE6FCF}" type="presParOf" srcId="{B38163AE-1F07-4A7F-95F8-6D006611E7D9}" destId="{D32F45C2-17C9-4D85-99AC-209FC22FD683}" srcOrd="2" destOrd="0" presId="urn:microsoft.com/office/officeart/2009/3/layout/CircleRelationship"/>
    <dgm:cxn modelId="{682A307B-347B-476F-806D-8B9844760FAC}" type="presParOf" srcId="{B38163AE-1F07-4A7F-95F8-6D006611E7D9}" destId="{A7F68911-23F5-477F-96DA-25C3DF6FA57C}" srcOrd="3" destOrd="0" presId="urn:microsoft.com/office/officeart/2009/3/layout/CircleRelationship"/>
    <dgm:cxn modelId="{0780BD01-21F2-4110-8053-ED0E74727DB3}" type="presParOf" srcId="{B38163AE-1F07-4A7F-95F8-6D006611E7D9}" destId="{ADCA78D5-C291-4D78-998B-F2422C3F3B39}" srcOrd="4" destOrd="0" presId="urn:microsoft.com/office/officeart/2009/3/layout/CircleRelationship"/>
    <dgm:cxn modelId="{96F88A89-BFFE-4E9F-8D1E-1866A7F035DE}" type="presParOf" srcId="{B38163AE-1F07-4A7F-95F8-6D006611E7D9}" destId="{EF826213-C512-4F6C-B404-9357613A335E}" srcOrd="5" destOrd="0" presId="urn:microsoft.com/office/officeart/2009/3/layout/CircleRelationship"/>
    <dgm:cxn modelId="{9532E637-4F7D-4329-A4B6-A9BE9DDFFC77}" type="presParOf" srcId="{B38163AE-1F07-4A7F-95F8-6D006611E7D9}" destId="{DC7C1A43-E68D-4E4C-88A9-102D8866BE71}" srcOrd="6" destOrd="0" presId="urn:microsoft.com/office/officeart/2009/3/layout/CircleRelationship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61F199-A6B1-4458-970D-80D5B5037681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A3DF6F2-B8F0-4B70-B716-0182CF2123F1}" type="pres">
      <dgm:prSet presAssocID="{1561F199-A6B1-4458-970D-80D5B5037681}" presName="Name0" presStyleCnt="0">
        <dgm:presLayoutVars>
          <dgm:chMax val="1"/>
          <dgm:chPref val="1"/>
        </dgm:presLayoutVars>
      </dgm:prSet>
      <dgm:spPr/>
    </dgm:pt>
  </dgm:ptLst>
  <dgm:cxnLst>
    <dgm:cxn modelId="{77572D52-02F1-4D0B-9350-ABAF23A4E40C}" type="presOf" srcId="{1561F199-A6B1-4458-970D-80D5B5037681}" destId="{FA3DF6F2-B8F0-4B70-B716-0182CF2123F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61F199-A6B1-4458-970D-80D5B5037681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A3DF6F2-B8F0-4B70-B716-0182CF2123F1}" type="pres">
      <dgm:prSet presAssocID="{1561F199-A6B1-4458-970D-80D5B5037681}" presName="Name0" presStyleCnt="0">
        <dgm:presLayoutVars>
          <dgm:chMax val="1"/>
          <dgm:chPref val="1"/>
        </dgm:presLayoutVars>
      </dgm:prSet>
      <dgm:spPr/>
    </dgm:pt>
  </dgm:ptLst>
  <dgm:cxnLst>
    <dgm:cxn modelId="{77572D52-02F1-4D0B-9350-ABAF23A4E40C}" type="presOf" srcId="{1561F199-A6B1-4458-970D-80D5B5037681}" destId="{FA3DF6F2-B8F0-4B70-B716-0182CF2123F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BF60EF-66E6-4E9E-88DF-1E6BD3A0F1A7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F2BF641-5FA1-46A1-8BE4-9D4190937D2E}">
      <dgm:prSet custT="1"/>
      <dgm:spPr/>
      <dgm:t>
        <a:bodyPr/>
        <a:lstStyle/>
        <a:p>
          <a:r>
            <a:rPr lang="es-PA" sz="1800" dirty="0"/>
            <a:t>¿Cómo cambió la forma en que ayudamos?</a:t>
          </a:r>
          <a:endParaRPr lang="es-CO" sz="1800" dirty="0"/>
        </a:p>
      </dgm:t>
    </dgm:pt>
    <dgm:pt modelId="{ED3F6AB2-9BD2-4D72-9653-18F85775AC10}" type="parTrans" cxnId="{EBDED640-8600-4F2A-B049-02CB03D52C64}">
      <dgm:prSet/>
      <dgm:spPr/>
      <dgm:t>
        <a:bodyPr/>
        <a:lstStyle/>
        <a:p>
          <a:endParaRPr lang="es-CO" sz="2000"/>
        </a:p>
      </dgm:t>
    </dgm:pt>
    <dgm:pt modelId="{F3326076-C203-4F06-9529-02BDD849DF54}" type="sibTrans" cxnId="{EBDED640-8600-4F2A-B049-02CB03D52C64}">
      <dgm:prSet/>
      <dgm:spPr/>
      <dgm:t>
        <a:bodyPr/>
        <a:lstStyle/>
        <a:p>
          <a:endParaRPr lang="es-CO" sz="2000"/>
        </a:p>
      </dgm:t>
    </dgm:pt>
    <dgm:pt modelId="{3C7176F8-E842-48B3-AA3B-A0216202FC2E}">
      <dgm:prSet custT="1"/>
      <dgm:spPr/>
      <dgm:t>
        <a:bodyPr/>
        <a:lstStyle/>
        <a:p>
          <a:r>
            <a:rPr lang="es-PA" sz="1400"/>
            <a:t>EPP</a:t>
          </a:r>
          <a:endParaRPr lang="es-CO" sz="1400"/>
        </a:p>
      </dgm:t>
    </dgm:pt>
    <dgm:pt modelId="{DBFE20A7-55E2-4D92-A256-20AF15D21484}" type="parTrans" cxnId="{0D1901B2-4FC4-4B9B-9C82-B48FF4D8240B}">
      <dgm:prSet/>
      <dgm:spPr/>
      <dgm:t>
        <a:bodyPr/>
        <a:lstStyle/>
        <a:p>
          <a:endParaRPr lang="es-CO" sz="2000"/>
        </a:p>
      </dgm:t>
    </dgm:pt>
    <dgm:pt modelId="{92B32203-E0E9-4022-BA73-B755182BE4AA}" type="sibTrans" cxnId="{0D1901B2-4FC4-4B9B-9C82-B48FF4D8240B}">
      <dgm:prSet/>
      <dgm:spPr/>
      <dgm:t>
        <a:bodyPr/>
        <a:lstStyle/>
        <a:p>
          <a:endParaRPr lang="es-CO" sz="2000"/>
        </a:p>
      </dgm:t>
    </dgm:pt>
    <dgm:pt modelId="{C7F72813-70CB-431B-AAEC-21C91FDAD591}">
      <dgm:prSet custT="1"/>
      <dgm:spPr/>
      <dgm:t>
        <a:bodyPr/>
        <a:lstStyle/>
        <a:p>
          <a:r>
            <a:rPr lang="es-PA" sz="1400"/>
            <a:t>Distancia</a:t>
          </a:r>
          <a:endParaRPr lang="es-CO" sz="1400"/>
        </a:p>
      </dgm:t>
    </dgm:pt>
    <dgm:pt modelId="{2DA6131E-B21E-4C9C-81F0-F8EC979D48F8}" type="parTrans" cxnId="{AF5271BB-023B-4B66-84AD-495C076262EA}">
      <dgm:prSet/>
      <dgm:spPr/>
      <dgm:t>
        <a:bodyPr/>
        <a:lstStyle/>
        <a:p>
          <a:endParaRPr lang="es-CO" sz="2000"/>
        </a:p>
      </dgm:t>
    </dgm:pt>
    <dgm:pt modelId="{3CB57483-BE79-417C-AA5F-BC43F98C1BF6}" type="sibTrans" cxnId="{AF5271BB-023B-4B66-84AD-495C076262EA}">
      <dgm:prSet/>
      <dgm:spPr/>
      <dgm:t>
        <a:bodyPr/>
        <a:lstStyle/>
        <a:p>
          <a:endParaRPr lang="es-CO" sz="2000"/>
        </a:p>
      </dgm:t>
    </dgm:pt>
    <dgm:pt modelId="{C60B7F75-33CD-47B3-ACDD-35FE4D1EFBA5}">
      <dgm:prSet custT="1"/>
      <dgm:spPr/>
      <dgm:t>
        <a:bodyPr/>
        <a:lstStyle/>
        <a:p>
          <a:r>
            <a:rPr lang="es-PA" sz="1400" dirty="0"/>
            <a:t>Ansiedad</a:t>
          </a:r>
          <a:endParaRPr lang="es-CO" sz="1400" dirty="0"/>
        </a:p>
      </dgm:t>
    </dgm:pt>
    <dgm:pt modelId="{0F81211E-D42F-40DC-B78E-6D8F080B6F37}" type="parTrans" cxnId="{43008B88-91D0-4365-8CE1-0807B494CFF2}">
      <dgm:prSet/>
      <dgm:spPr/>
      <dgm:t>
        <a:bodyPr/>
        <a:lstStyle/>
        <a:p>
          <a:endParaRPr lang="es-CO" sz="2000"/>
        </a:p>
      </dgm:t>
    </dgm:pt>
    <dgm:pt modelId="{1C1BD08D-6DE0-4D3F-A93D-5EDCA9DCD4EB}" type="sibTrans" cxnId="{43008B88-91D0-4365-8CE1-0807B494CFF2}">
      <dgm:prSet/>
      <dgm:spPr/>
      <dgm:t>
        <a:bodyPr/>
        <a:lstStyle/>
        <a:p>
          <a:endParaRPr lang="es-CO" sz="2000"/>
        </a:p>
      </dgm:t>
    </dgm:pt>
    <dgm:pt modelId="{AF8E05BF-FA6A-4F41-9D91-FED19CC9CF3C}">
      <dgm:prSet custT="1"/>
      <dgm:spPr/>
      <dgm:t>
        <a:bodyPr/>
        <a:lstStyle/>
        <a:p>
          <a:r>
            <a:rPr lang="es-PA" sz="1800" dirty="0"/>
            <a:t>Es más fácil trabajar en comunidades con las que ya se habían desarrollado  proyectos.</a:t>
          </a:r>
          <a:endParaRPr lang="es-CO" sz="1800" dirty="0"/>
        </a:p>
      </dgm:t>
    </dgm:pt>
    <dgm:pt modelId="{F9C102D2-434B-436D-BD00-22030111A11D}" type="parTrans" cxnId="{A20990DD-453B-49E3-B517-740A2DA9F5E9}">
      <dgm:prSet/>
      <dgm:spPr/>
      <dgm:t>
        <a:bodyPr/>
        <a:lstStyle/>
        <a:p>
          <a:endParaRPr lang="es-CO" sz="2000"/>
        </a:p>
      </dgm:t>
    </dgm:pt>
    <dgm:pt modelId="{0FA28B69-AB1E-49F2-B921-528309A93003}" type="sibTrans" cxnId="{A20990DD-453B-49E3-B517-740A2DA9F5E9}">
      <dgm:prSet/>
      <dgm:spPr/>
      <dgm:t>
        <a:bodyPr/>
        <a:lstStyle/>
        <a:p>
          <a:endParaRPr lang="es-CO" sz="2000"/>
        </a:p>
      </dgm:t>
    </dgm:pt>
    <dgm:pt modelId="{59AAD19E-D129-4100-9309-C039F8378CEB}">
      <dgm:prSet custT="1"/>
      <dgm:spPr/>
      <dgm:t>
        <a:bodyPr/>
        <a:lstStyle/>
        <a:p>
          <a:r>
            <a:rPr lang="es-PA" sz="1800"/>
            <a:t>Adultos mayores</a:t>
          </a:r>
          <a:endParaRPr lang="es-CO" sz="1800"/>
        </a:p>
      </dgm:t>
    </dgm:pt>
    <dgm:pt modelId="{E3895ABB-06D7-4DA8-9F7E-072D88A6988D}" type="parTrans" cxnId="{69D22928-8E36-4DF5-A173-D635E2BEF3C6}">
      <dgm:prSet/>
      <dgm:spPr/>
      <dgm:t>
        <a:bodyPr/>
        <a:lstStyle/>
        <a:p>
          <a:endParaRPr lang="es-CO" sz="2000"/>
        </a:p>
      </dgm:t>
    </dgm:pt>
    <dgm:pt modelId="{E07B2D41-C3C7-4171-88E6-B3351C0D1058}" type="sibTrans" cxnId="{69D22928-8E36-4DF5-A173-D635E2BEF3C6}">
      <dgm:prSet/>
      <dgm:spPr/>
      <dgm:t>
        <a:bodyPr/>
        <a:lstStyle/>
        <a:p>
          <a:endParaRPr lang="es-CO" sz="2000"/>
        </a:p>
      </dgm:t>
    </dgm:pt>
    <dgm:pt modelId="{EC6FF625-0872-4E09-9088-592933E1B237}" type="pres">
      <dgm:prSet presAssocID="{B6BF60EF-66E6-4E9E-88DF-1E6BD3A0F1A7}" presName="arrowDiagram" presStyleCnt="0">
        <dgm:presLayoutVars>
          <dgm:chMax val="5"/>
          <dgm:dir/>
          <dgm:resizeHandles val="exact"/>
        </dgm:presLayoutVars>
      </dgm:prSet>
      <dgm:spPr/>
    </dgm:pt>
    <dgm:pt modelId="{C14A19B3-43B7-4828-88FF-2168B03074A3}" type="pres">
      <dgm:prSet presAssocID="{B6BF60EF-66E6-4E9E-88DF-1E6BD3A0F1A7}" presName="arrow" presStyleLbl="bgShp" presStyleIdx="0" presStyleCnt="1"/>
      <dgm:spPr/>
    </dgm:pt>
    <dgm:pt modelId="{92967D0C-DA73-4F84-B659-DCEA8C5EC9CD}" type="pres">
      <dgm:prSet presAssocID="{B6BF60EF-66E6-4E9E-88DF-1E6BD3A0F1A7}" presName="arrowDiagram3" presStyleCnt="0"/>
      <dgm:spPr/>
    </dgm:pt>
    <dgm:pt modelId="{D36A307B-23E1-45AD-9F70-B312C8D401E5}" type="pres">
      <dgm:prSet presAssocID="{7F2BF641-5FA1-46A1-8BE4-9D4190937D2E}" presName="bullet3a" presStyleLbl="node1" presStyleIdx="0" presStyleCnt="3"/>
      <dgm:spPr/>
    </dgm:pt>
    <dgm:pt modelId="{88FC3A6C-08F5-4C7B-9277-9037876E6634}" type="pres">
      <dgm:prSet presAssocID="{7F2BF641-5FA1-46A1-8BE4-9D4190937D2E}" presName="textBox3a" presStyleLbl="revTx" presStyleIdx="0" presStyleCnt="3">
        <dgm:presLayoutVars>
          <dgm:bulletEnabled val="1"/>
        </dgm:presLayoutVars>
      </dgm:prSet>
      <dgm:spPr/>
    </dgm:pt>
    <dgm:pt modelId="{60065CBD-179F-4815-BCF4-CABBDFD27BBF}" type="pres">
      <dgm:prSet presAssocID="{AF8E05BF-FA6A-4F41-9D91-FED19CC9CF3C}" presName="bullet3b" presStyleLbl="node1" presStyleIdx="1" presStyleCnt="3"/>
      <dgm:spPr/>
    </dgm:pt>
    <dgm:pt modelId="{72108348-5D0E-40D8-8B23-7A819334EF8E}" type="pres">
      <dgm:prSet presAssocID="{AF8E05BF-FA6A-4F41-9D91-FED19CC9CF3C}" presName="textBox3b" presStyleLbl="revTx" presStyleIdx="1" presStyleCnt="3">
        <dgm:presLayoutVars>
          <dgm:bulletEnabled val="1"/>
        </dgm:presLayoutVars>
      </dgm:prSet>
      <dgm:spPr/>
    </dgm:pt>
    <dgm:pt modelId="{E9FCF297-A5C2-4E8C-8FD1-B5EF82FDEE6A}" type="pres">
      <dgm:prSet presAssocID="{59AAD19E-D129-4100-9309-C039F8378CEB}" presName="bullet3c" presStyleLbl="node1" presStyleIdx="2" presStyleCnt="3"/>
      <dgm:spPr/>
    </dgm:pt>
    <dgm:pt modelId="{7A5553D9-888B-4570-B04E-D7CDEE53F8F2}" type="pres">
      <dgm:prSet presAssocID="{59AAD19E-D129-4100-9309-C039F8378CEB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9E142901-3310-4BA7-91D5-627DBE2C243D}" type="presOf" srcId="{C60B7F75-33CD-47B3-ACDD-35FE4D1EFBA5}" destId="{88FC3A6C-08F5-4C7B-9277-9037876E6634}" srcOrd="0" destOrd="3" presId="urn:microsoft.com/office/officeart/2005/8/layout/arrow2"/>
    <dgm:cxn modelId="{A76AE607-B105-4BA3-875E-FCC3CCAA0641}" type="presOf" srcId="{3C7176F8-E842-48B3-AA3B-A0216202FC2E}" destId="{88FC3A6C-08F5-4C7B-9277-9037876E6634}" srcOrd="0" destOrd="1" presId="urn:microsoft.com/office/officeart/2005/8/layout/arrow2"/>
    <dgm:cxn modelId="{2E07E414-7790-493F-A05D-5C159EA941F6}" type="presOf" srcId="{C7F72813-70CB-431B-AAEC-21C91FDAD591}" destId="{88FC3A6C-08F5-4C7B-9277-9037876E6634}" srcOrd="0" destOrd="2" presId="urn:microsoft.com/office/officeart/2005/8/layout/arrow2"/>
    <dgm:cxn modelId="{69D22928-8E36-4DF5-A173-D635E2BEF3C6}" srcId="{B6BF60EF-66E6-4E9E-88DF-1E6BD3A0F1A7}" destId="{59AAD19E-D129-4100-9309-C039F8378CEB}" srcOrd="2" destOrd="0" parTransId="{E3895ABB-06D7-4DA8-9F7E-072D88A6988D}" sibTransId="{E07B2D41-C3C7-4171-88E6-B3351C0D1058}"/>
    <dgm:cxn modelId="{EBDED640-8600-4F2A-B049-02CB03D52C64}" srcId="{B6BF60EF-66E6-4E9E-88DF-1E6BD3A0F1A7}" destId="{7F2BF641-5FA1-46A1-8BE4-9D4190937D2E}" srcOrd="0" destOrd="0" parTransId="{ED3F6AB2-9BD2-4D72-9653-18F85775AC10}" sibTransId="{F3326076-C203-4F06-9529-02BDD849DF54}"/>
    <dgm:cxn modelId="{EF983C59-44E6-4DF8-8D7F-AE2CEDCB71AA}" type="presOf" srcId="{AF8E05BF-FA6A-4F41-9D91-FED19CC9CF3C}" destId="{72108348-5D0E-40D8-8B23-7A819334EF8E}" srcOrd="0" destOrd="0" presId="urn:microsoft.com/office/officeart/2005/8/layout/arrow2"/>
    <dgm:cxn modelId="{4AAB4D65-23FE-4696-BBA1-ACAB5D0A4C5A}" type="presOf" srcId="{59AAD19E-D129-4100-9309-C039F8378CEB}" destId="{7A5553D9-888B-4570-B04E-D7CDEE53F8F2}" srcOrd="0" destOrd="0" presId="urn:microsoft.com/office/officeart/2005/8/layout/arrow2"/>
    <dgm:cxn modelId="{43008B88-91D0-4365-8CE1-0807B494CFF2}" srcId="{7F2BF641-5FA1-46A1-8BE4-9D4190937D2E}" destId="{C60B7F75-33CD-47B3-ACDD-35FE4D1EFBA5}" srcOrd="2" destOrd="0" parTransId="{0F81211E-D42F-40DC-B78E-6D8F080B6F37}" sibTransId="{1C1BD08D-6DE0-4D3F-A93D-5EDCA9DCD4EB}"/>
    <dgm:cxn modelId="{0D827E8B-8E4A-423F-A2E3-38783956F5BE}" type="presOf" srcId="{7F2BF641-5FA1-46A1-8BE4-9D4190937D2E}" destId="{88FC3A6C-08F5-4C7B-9277-9037876E6634}" srcOrd="0" destOrd="0" presId="urn:microsoft.com/office/officeart/2005/8/layout/arrow2"/>
    <dgm:cxn modelId="{0D1901B2-4FC4-4B9B-9C82-B48FF4D8240B}" srcId="{7F2BF641-5FA1-46A1-8BE4-9D4190937D2E}" destId="{3C7176F8-E842-48B3-AA3B-A0216202FC2E}" srcOrd="0" destOrd="0" parTransId="{DBFE20A7-55E2-4D92-A256-20AF15D21484}" sibTransId="{92B32203-E0E9-4022-BA73-B755182BE4AA}"/>
    <dgm:cxn modelId="{AF5271BB-023B-4B66-84AD-495C076262EA}" srcId="{7F2BF641-5FA1-46A1-8BE4-9D4190937D2E}" destId="{C7F72813-70CB-431B-AAEC-21C91FDAD591}" srcOrd="1" destOrd="0" parTransId="{2DA6131E-B21E-4C9C-81F0-F8EC979D48F8}" sibTransId="{3CB57483-BE79-417C-AA5F-BC43F98C1BF6}"/>
    <dgm:cxn modelId="{58C62ED5-D21F-4802-AFA6-D81B19AB0FE4}" type="presOf" srcId="{B6BF60EF-66E6-4E9E-88DF-1E6BD3A0F1A7}" destId="{EC6FF625-0872-4E09-9088-592933E1B237}" srcOrd="0" destOrd="0" presId="urn:microsoft.com/office/officeart/2005/8/layout/arrow2"/>
    <dgm:cxn modelId="{A20990DD-453B-49E3-B517-740A2DA9F5E9}" srcId="{B6BF60EF-66E6-4E9E-88DF-1E6BD3A0F1A7}" destId="{AF8E05BF-FA6A-4F41-9D91-FED19CC9CF3C}" srcOrd="1" destOrd="0" parTransId="{F9C102D2-434B-436D-BD00-22030111A11D}" sibTransId="{0FA28B69-AB1E-49F2-B921-528309A93003}"/>
    <dgm:cxn modelId="{F0C219E8-F4CC-4A81-99FF-7285325E49CC}" type="presParOf" srcId="{EC6FF625-0872-4E09-9088-592933E1B237}" destId="{C14A19B3-43B7-4828-88FF-2168B03074A3}" srcOrd="0" destOrd="0" presId="urn:microsoft.com/office/officeart/2005/8/layout/arrow2"/>
    <dgm:cxn modelId="{5A975315-C18E-4EAA-B20C-066A90CD70B6}" type="presParOf" srcId="{EC6FF625-0872-4E09-9088-592933E1B237}" destId="{92967D0C-DA73-4F84-B659-DCEA8C5EC9CD}" srcOrd="1" destOrd="0" presId="urn:microsoft.com/office/officeart/2005/8/layout/arrow2"/>
    <dgm:cxn modelId="{E7710331-40F6-47CA-A4FC-3DE0C7429625}" type="presParOf" srcId="{92967D0C-DA73-4F84-B659-DCEA8C5EC9CD}" destId="{D36A307B-23E1-45AD-9F70-B312C8D401E5}" srcOrd="0" destOrd="0" presId="urn:microsoft.com/office/officeart/2005/8/layout/arrow2"/>
    <dgm:cxn modelId="{8679CD14-185E-4FAD-A1C1-4B9BBED73150}" type="presParOf" srcId="{92967D0C-DA73-4F84-B659-DCEA8C5EC9CD}" destId="{88FC3A6C-08F5-4C7B-9277-9037876E6634}" srcOrd="1" destOrd="0" presId="urn:microsoft.com/office/officeart/2005/8/layout/arrow2"/>
    <dgm:cxn modelId="{27681FC8-822F-4844-96B2-289F3194A7B1}" type="presParOf" srcId="{92967D0C-DA73-4F84-B659-DCEA8C5EC9CD}" destId="{60065CBD-179F-4815-BCF4-CABBDFD27BBF}" srcOrd="2" destOrd="0" presId="urn:microsoft.com/office/officeart/2005/8/layout/arrow2"/>
    <dgm:cxn modelId="{8E817357-A79C-45B7-BE1E-27D882DD93BF}" type="presParOf" srcId="{92967D0C-DA73-4F84-B659-DCEA8C5EC9CD}" destId="{72108348-5D0E-40D8-8B23-7A819334EF8E}" srcOrd="3" destOrd="0" presId="urn:microsoft.com/office/officeart/2005/8/layout/arrow2"/>
    <dgm:cxn modelId="{1D7BBEC8-5EB7-40CB-85A7-F14A3E9C954E}" type="presParOf" srcId="{92967D0C-DA73-4F84-B659-DCEA8C5EC9CD}" destId="{E9FCF297-A5C2-4E8C-8FD1-B5EF82FDEE6A}" srcOrd="4" destOrd="0" presId="urn:microsoft.com/office/officeart/2005/8/layout/arrow2"/>
    <dgm:cxn modelId="{75D61AC2-57F4-40F0-B08C-BC6B7F94286C}" type="presParOf" srcId="{92967D0C-DA73-4F84-B659-DCEA8C5EC9CD}" destId="{7A5553D9-888B-4570-B04E-D7CDEE53F8F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4A5E69-2FD1-4497-8D03-48CAD2355E5D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ECB98CF6-DF2B-46C7-90FB-ED80730A4DED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es-PA" dirty="0"/>
            <a:t>Trabajador Humanitario (Cruzrojista)</a:t>
          </a:r>
          <a:endParaRPr lang="es-CO" dirty="0"/>
        </a:p>
      </dgm:t>
    </dgm:pt>
    <dgm:pt modelId="{1F53987E-818E-4922-BCA5-C65C9464E943}" type="parTrans" cxnId="{45A01DEC-6D6D-4EDD-BA67-649649361816}">
      <dgm:prSet/>
      <dgm:spPr/>
      <dgm:t>
        <a:bodyPr/>
        <a:lstStyle/>
        <a:p>
          <a:endParaRPr lang="es-CO"/>
        </a:p>
      </dgm:t>
    </dgm:pt>
    <dgm:pt modelId="{B404CDCD-B757-4097-9FA9-1E088FCBBC70}" type="sibTrans" cxnId="{45A01DEC-6D6D-4EDD-BA67-649649361816}">
      <dgm:prSet/>
      <dgm:spPr/>
      <dgm:t>
        <a:bodyPr/>
        <a:lstStyle/>
        <a:p>
          <a:endParaRPr lang="es-CO"/>
        </a:p>
      </dgm:t>
    </dgm:pt>
    <dgm:pt modelId="{330CA04A-ACB0-46FB-8DD7-9C4710E3B6EB}">
      <dgm:prSet/>
      <dgm:spPr/>
      <dgm:t>
        <a:bodyPr/>
        <a:lstStyle/>
        <a:p>
          <a:r>
            <a:rPr lang="es-PA"/>
            <a:t>EPP</a:t>
          </a:r>
          <a:endParaRPr lang="es-CO"/>
        </a:p>
      </dgm:t>
    </dgm:pt>
    <dgm:pt modelId="{832197F9-798A-4994-AD99-6D3B6D15FA21}" type="parTrans" cxnId="{FEBA56A6-DE29-468F-BE2B-E99784C37206}">
      <dgm:prSet/>
      <dgm:spPr/>
      <dgm:t>
        <a:bodyPr/>
        <a:lstStyle/>
        <a:p>
          <a:endParaRPr lang="es-CO"/>
        </a:p>
      </dgm:t>
    </dgm:pt>
    <dgm:pt modelId="{2438141F-CED1-438E-BF29-C9F22CDCE62E}" type="sibTrans" cxnId="{FEBA56A6-DE29-468F-BE2B-E99784C37206}">
      <dgm:prSet/>
      <dgm:spPr/>
      <dgm:t>
        <a:bodyPr/>
        <a:lstStyle/>
        <a:p>
          <a:endParaRPr lang="es-CO"/>
        </a:p>
      </dgm:t>
    </dgm:pt>
    <dgm:pt modelId="{D060E3F8-39E3-421D-93F1-3C7D33A09052}">
      <dgm:prSet/>
      <dgm:spPr/>
      <dgm:t>
        <a:bodyPr/>
        <a:lstStyle/>
        <a:p>
          <a:r>
            <a:rPr lang="es-PA"/>
            <a:t>Necesidades (Económicas, personales)</a:t>
          </a:r>
          <a:endParaRPr lang="es-CO"/>
        </a:p>
      </dgm:t>
    </dgm:pt>
    <dgm:pt modelId="{39CF91F4-72E0-4965-9C5B-C830CE878C3B}" type="parTrans" cxnId="{F4BC13FB-AC1F-4CFA-8CD2-541C9781FA51}">
      <dgm:prSet/>
      <dgm:spPr/>
      <dgm:t>
        <a:bodyPr/>
        <a:lstStyle/>
        <a:p>
          <a:endParaRPr lang="es-CO"/>
        </a:p>
      </dgm:t>
    </dgm:pt>
    <dgm:pt modelId="{F55930FD-11F1-4A90-91A4-FFE8E473F622}" type="sibTrans" cxnId="{F4BC13FB-AC1F-4CFA-8CD2-541C9781FA51}">
      <dgm:prSet/>
      <dgm:spPr/>
      <dgm:t>
        <a:bodyPr/>
        <a:lstStyle/>
        <a:p>
          <a:endParaRPr lang="es-CO"/>
        </a:p>
      </dgm:t>
    </dgm:pt>
    <dgm:pt modelId="{99A13633-58AB-4BC3-A0E9-15853306DB6A}">
      <dgm:prSet/>
      <dgm:spPr/>
      <dgm:t>
        <a:bodyPr/>
        <a:lstStyle/>
        <a:p>
          <a:r>
            <a:rPr lang="es-PA"/>
            <a:t>Impotencia (No podemos con todo)</a:t>
          </a:r>
          <a:endParaRPr lang="es-CO"/>
        </a:p>
      </dgm:t>
    </dgm:pt>
    <dgm:pt modelId="{7C89BD52-5BEB-4783-970D-F379AACC6796}" type="parTrans" cxnId="{ABFF760D-74C3-412E-AE42-105C00816E11}">
      <dgm:prSet/>
      <dgm:spPr/>
      <dgm:t>
        <a:bodyPr/>
        <a:lstStyle/>
        <a:p>
          <a:endParaRPr lang="es-CO"/>
        </a:p>
      </dgm:t>
    </dgm:pt>
    <dgm:pt modelId="{FC16C9A8-2AA9-4EFB-A106-5D85A11FA416}" type="sibTrans" cxnId="{ABFF760D-74C3-412E-AE42-105C00816E11}">
      <dgm:prSet/>
      <dgm:spPr/>
      <dgm:t>
        <a:bodyPr/>
        <a:lstStyle/>
        <a:p>
          <a:endParaRPr lang="es-CO"/>
        </a:p>
      </dgm:t>
    </dgm:pt>
    <dgm:pt modelId="{CE387317-5D29-4DEE-AE42-FD7994339DC9}">
      <dgm:prSet/>
      <dgm:spPr/>
      <dgm:t>
        <a:bodyPr/>
        <a:lstStyle/>
        <a:p>
          <a:r>
            <a:rPr lang="es-PA"/>
            <a:t>Discriminación y VÍCTIMAS de vilolencia </a:t>
          </a:r>
          <a:endParaRPr lang="es-CO"/>
        </a:p>
      </dgm:t>
    </dgm:pt>
    <dgm:pt modelId="{5B1A6142-B291-4390-98D2-7AB0CD527C37}" type="parTrans" cxnId="{C25C53C0-C7A6-4B82-8CAF-D9419B276450}">
      <dgm:prSet/>
      <dgm:spPr/>
      <dgm:t>
        <a:bodyPr/>
        <a:lstStyle/>
        <a:p>
          <a:endParaRPr lang="es-CO"/>
        </a:p>
      </dgm:t>
    </dgm:pt>
    <dgm:pt modelId="{2BF5C68A-860D-4268-B28B-DFE54B17CA85}" type="sibTrans" cxnId="{C25C53C0-C7A6-4B82-8CAF-D9419B276450}">
      <dgm:prSet/>
      <dgm:spPr/>
      <dgm:t>
        <a:bodyPr/>
        <a:lstStyle/>
        <a:p>
          <a:endParaRPr lang="es-CO"/>
        </a:p>
      </dgm:t>
    </dgm:pt>
    <dgm:pt modelId="{BB01F3E5-7405-4705-B4D4-7DBAB4B717DD}">
      <dgm:prSet/>
      <dgm:spPr/>
      <dgm:t>
        <a:bodyPr/>
        <a:lstStyle/>
        <a:p>
          <a:r>
            <a:rPr lang="es-PA"/>
            <a:t>Temores (contagiar a familia)</a:t>
          </a:r>
          <a:endParaRPr lang="es-CO"/>
        </a:p>
      </dgm:t>
    </dgm:pt>
    <dgm:pt modelId="{93F8B5D5-8E03-4DD0-BBB1-D8FF87350502}" type="parTrans" cxnId="{B131FC28-07E6-4438-B655-BEC5DD509642}">
      <dgm:prSet/>
      <dgm:spPr/>
      <dgm:t>
        <a:bodyPr/>
        <a:lstStyle/>
        <a:p>
          <a:endParaRPr lang="es-CO"/>
        </a:p>
      </dgm:t>
    </dgm:pt>
    <dgm:pt modelId="{B995D424-6969-4C89-B622-F9C1C3150014}" type="sibTrans" cxnId="{B131FC28-07E6-4438-B655-BEC5DD509642}">
      <dgm:prSet/>
      <dgm:spPr/>
      <dgm:t>
        <a:bodyPr/>
        <a:lstStyle/>
        <a:p>
          <a:endParaRPr lang="es-CO"/>
        </a:p>
      </dgm:t>
    </dgm:pt>
    <dgm:pt modelId="{DC6090C1-B48D-4125-BD1D-493D85DBA0FF}">
      <dgm:prSet/>
      <dgm:spPr/>
      <dgm:t>
        <a:bodyPr/>
        <a:lstStyle/>
        <a:p>
          <a:r>
            <a:rPr lang="es-PA"/>
            <a:t>Ansiedad</a:t>
          </a:r>
          <a:endParaRPr lang="es-CO"/>
        </a:p>
      </dgm:t>
    </dgm:pt>
    <dgm:pt modelId="{F6C0DC81-449E-4E28-8CD0-48C331767BC7}" type="parTrans" cxnId="{5D566A81-1B44-445C-A8EA-756E9857FA94}">
      <dgm:prSet/>
      <dgm:spPr/>
      <dgm:t>
        <a:bodyPr/>
        <a:lstStyle/>
        <a:p>
          <a:endParaRPr lang="es-CO"/>
        </a:p>
      </dgm:t>
    </dgm:pt>
    <dgm:pt modelId="{CF26088E-9BAB-4668-AFED-9751E877C4D5}" type="sibTrans" cxnId="{5D566A81-1B44-445C-A8EA-756E9857FA94}">
      <dgm:prSet/>
      <dgm:spPr/>
      <dgm:t>
        <a:bodyPr/>
        <a:lstStyle/>
        <a:p>
          <a:endParaRPr lang="es-CO"/>
        </a:p>
      </dgm:t>
    </dgm:pt>
    <dgm:pt modelId="{04D4A987-0C06-424F-B246-80A5F60F5A95}">
      <dgm:prSet/>
      <dgm:spPr/>
      <dgm:t>
        <a:bodyPr/>
        <a:lstStyle/>
        <a:p>
          <a:r>
            <a:rPr lang="es-PA"/>
            <a:t>Trisiteza </a:t>
          </a:r>
          <a:endParaRPr lang="es-CO"/>
        </a:p>
      </dgm:t>
    </dgm:pt>
    <dgm:pt modelId="{48BF1CD7-A01F-423F-A83B-4F590F5C419A}" type="parTrans" cxnId="{716F39AE-5F1B-43B8-AEFC-06285E682D6E}">
      <dgm:prSet/>
      <dgm:spPr/>
      <dgm:t>
        <a:bodyPr/>
        <a:lstStyle/>
        <a:p>
          <a:endParaRPr lang="es-CO"/>
        </a:p>
      </dgm:t>
    </dgm:pt>
    <dgm:pt modelId="{DD5E2365-9C09-4CFC-A278-87977446580A}" type="sibTrans" cxnId="{716F39AE-5F1B-43B8-AEFC-06285E682D6E}">
      <dgm:prSet/>
      <dgm:spPr/>
      <dgm:t>
        <a:bodyPr/>
        <a:lstStyle/>
        <a:p>
          <a:endParaRPr lang="es-CO"/>
        </a:p>
      </dgm:t>
    </dgm:pt>
    <dgm:pt modelId="{77B240AE-00D9-4732-A46C-D16FB5EF21DD}">
      <dgm:prSet/>
      <dgm:spPr/>
      <dgm:t>
        <a:bodyPr/>
        <a:lstStyle/>
        <a:p>
          <a:r>
            <a:rPr lang="es-PA"/>
            <a:t>Depresión </a:t>
          </a:r>
          <a:endParaRPr lang="es-CO"/>
        </a:p>
      </dgm:t>
    </dgm:pt>
    <dgm:pt modelId="{63C9FDE2-CD72-4F68-81FC-30CC1806D04D}" type="parTrans" cxnId="{35FFF229-A8BF-44C9-B5F5-F9B97ED021A4}">
      <dgm:prSet/>
      <dgm:spPr/>
      <dgm:t>
        <a:bodyPr/>
        <a:lstStyle/>
        <a:p>
          <a:endParaRPr lang="es-CO"/>
        </a:p>
      </dgm:t>
    </dgm:pt>
    <dgm:pt modelId="{50C94B5D-0476-45E5-98FB-A58A32402097}" type="sibTrans" cxnId="{35FFF229-A8BF-44C9-B5F5-F9B97ED021A4}">
      <dgm:prSet/>
      <dgm:spPr/>
      <dgm:t>
        <a:bodyPr/>
        <a:lstStyle/>
        <a:p>
          <a:endParaRPr lang="es-CO"/>
        </a:p>
      </dgm:t>
    </dgm:pt>
    <dgm:pt modelId="{F365924D-BB06-4D54-85A4-A04AEBBE8E29}">
      <dgm:prSet/>
      <dgm:spPr/>
      <dgm:t>
        <a:bodyPr/>
        <a:lstStyle/>
        <a:p>
          <a:r>
            <a:rPr lang="es-PA"/>
            <a:t>Somatización</a:t>
          </a:r>
          <a:endParaRPr lang="es-CO"/>
        </a:p>
      </dgm:t>
    </dgm:pt>
    <dgm:pt modelId="{09EFDADC-429D-4368-8CB0-C650A7B121B9}" type="parTrans" cxnId="{EF696047-281B-455F-801B-41E729CF372C}">
      <dgm:prSet/>
      <dgm:spPr/>
      <dgm:t>
        <a:bodyPr/>
        <a:lstStyle/>
        <a:p>
          <a:endParaRPr lang="es-CO"/>
        </a:p>
      </dgm:t>
    </dgm:pt>
    <dgm:pt modelId="{19779B5D-4DAC-45AE-BD8E-6FA1EA50995C}" type="sibTrans" cxnId="{EF696047-281B-455F-801B-41E729CF372C}">
      <dgm:prSet/>
      <dgm:spPr/>
      <dgm:t>
        <a:bodyPr/>
        <a:lstStyle/>
        <a:p>
          <a:endParaRPr lang="es-CO"/>
        </a:p>
      </dgm:t>
    </dgm:pt>
    <dgm:pt modelId="{3C414749-66B6-44BD-924A-9304D622EEB5}">
      <dgm:prSet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s-PA" b="1" dirty="0"/>
            <a:t>Soluciones (Acciones)</a:t>
          </a:r>
          <a:endParaRPr lang="es-CO" dirty="0"/>
        </a:p>
      </dgm:t>
    </dgm:pt>
    <dgm:pt modelId="{CA701089-072B-40ED-908B-6A089E943F60}" type="parTrans" cxnId="{1AF94447-0725-41A1-A5A7-E6BE1262DBE1}">
      <dgm:prSet/>
      <dgm:spPr/>
      <dgm:t>
        <a:bodyPr/>
        <a:lstStyle/>
        <a:p>
          <a:endParaRPr lang="es-CO"/>
        </a:p>
      </dgm:t>
    </dgm:pt>
    <dgm:pt modelId="{7E15375A-CD83-408D-AAE7-4581E6E077B6}" type="sibTrans" cxnId="{1AF94447-0725-41A1-A5A7-E6BE1262DBE1}">
      <dgm:prSet/>
      <dgm:spPr/>
      <dgm:t>
        <a:bodyPr/>
        <a:lstStyle/>
        <a:p>
          <a:endParaRPr lang="es-CO"/>
        </a:p>
      </dgm:t>
    </dgm:pt>
    <dgm:pt modelId="{27996100-0DD8-477F-B219-72D01D5616BC}">
      <dgm:prSet/>
      <dgm:spPr/>
      <dgm:t>
        <a:bodyPr/>
        <a:lstStyle/>
        <a:p>
          <a:r>
            <a:rPr lang="es-PA"/>
            <a:t>Buscar ayuda</a:t>
          </a:r>
          <a:endParaRPr lang="es-CO"/>
        </a:p>
      </dgm:t>
    </dgm:pt>
    <dgm:pt modelId="{B8FE3729-32E3-4017-B1CC-3C65482D76E1}" type="parTrans" cxnId="{D32ADDB0-F6AF-474F-8C66-50F581E7B68C}">
      <dgm:prSet/>
      <dgm:spPr/>
      <dgm:t>
        <a:bodyPr/>
        <a:lstStyle/>
        <a:p>
          <a:endParaRPr lang="es-CO"/>
        </a:p>
      </dgm:t>
    </dgm:pt>
    <dgm:pt modelId="{56EB443F-8B41-46A4-AF32-1D1C2A9D8FA9}" type="sibTrans" cxnId="{D32ADDB0-F6AF-474F-8C66-50F581E7B68C}">
      <dgm:prSet/>
      <dgm:spPr/>
      <dgm:t>
        <a:bodyPr/>
        <a:lstStyle/>
        <a:p>
          <a:endParaRPr lang="es-CO"/>
        </a:p>
      </dgm:t>
    </dgm:pt>
    <dgm:pt modelId="{6D53D3FC-28AD-4986-BAA5-3B4AAF066A9E}">
      <dgm:prSet/>
      <dgm:spPr/>
      <dgm:t>
        <a:bodyPr/>
        <a:lstStyle/>
        <a:p>
          <a:r>
            <a:rPr lang="es-PA"/>
            <a:t>Autocuidado</a:t>
          </a:r>
          <a:endParaRPr lang="es-CO"/>
        </a:p>
      </dgm:t>
    </dgm:pt>
    <dgm:pt modelId="{BFD321F3-020F-4FA9-A570-29F6A6BDD600}" type="parTrans" cxnId="{C99499A8-BF5D-402E-8025-1BE0D5ADD00A}">
      <dgm:prSet/>
      <dgm:spPr/>
      <dgm:t>
        <a:bodyPr/>
        <a:lstStyle/>
        <a:p>
          <a:endParaRPr lang="es-CO"/>
        </a:p>
      </dgm:t>
    </dgm:pt>
    <dgm:pt modelId="{0012DEA1-8280-4D66-A868-844ECA3357BA}" type="sibTrans" cxnId="{C99499A8-BF5D-402E-8025-1BE0D5ADD00A}">
      <dgm:prSet/>
      <dgm:spPr/>
      <dgm:t>
        <a:bodyPr/>
        <a:lstStyle/>
        <a:p>
          <a:endParaRPr lang="es-CO"/>
        </a:p>
      </dgm:t>
    </dgm:pt>
    <dgm:pt modelId="{8779C505-B187-4A62-8AFD-37A43F1D4D73}" type="pres">
      <dgm:prSet presAssocID="{6F4A5E69-2FD1-4497-8D03-48CAD2355E5D}" presName="linear" presStyleCnt="0">
        <dgm:presLayoutVars>
          <dgm:animLvl val="lvl"/>
          <dgm:resizeHandles val="exact"/>
        </dgm:presLayoutVars>
      </dgm:prSet>
      <dgm:spPr/>
    </dgm:pt>
    <dgm:pt modelId="{2DE123C4-3F9A-4612-9716-C38814A54BC0}" type="pres">
      <dgm:prSet presAssocID="{ECB98CF6-DF2B-46C7-90FB-ED80730A4D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82FC7E7-8203-4412-8906-6B1191443C3C}" type="pres">
      <dgm:prSet presAssocID="{ECB98CF6-DF2B-46C7-90FB-ED80730A4DED}" presName="childText" presStyleLbl="revTx" presStyleIdx="0" presStyleCnt="2">
        <dgm:presLayoutVars>
          <dgm:bulletEnabled val="1"/>
        </dgm:presLayoutVars>
      </dgm:prSet>
      <dgm:spPr/>
    </dgm:pt>
    <dgm:pt modelId="{E6BBA1E2-1B2C-472D-9071-B2A59D698722}" type="pres">
      <dgm:prSet presAssocID="{3C414749-66B6-44BD-924A-9304D622EEB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DB8CC54-1085-4504-BF1C-1BF7271DA077}" type="pres">
      <dgm:prSet presAssocID="{3C414749-66B6-44BD-924A-9304D622EEB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BFF760D-74C3-412E-AE42-105C00816E11}" srcId="{ECB98CF6-DF2B-46C7-90FB-ED80730A4DED}" destId="{99A13633-58AB-4BC3-A0E9-15853306DB6A}" srcOrd="2" destOrd="0" parTransId="{7C89BD52-5BEB-4783-970D-F379AACC6796}" sibTransId="{FC16C9A8-2AA9-4EFB-A106-5D85A11FA416}"/>
    <dgm:cxn modelId="{E3B12917-5CEE-4839-A60F-3DDA392CB270}" type="presOf" srcId="{DC6090C1-B48D-4125-BD1D-493D85DBA0FF}" destId="{482FC7E7-8203-4412-8906-6B1191443C3C}" srcOrd="0" destOrd="5" presId="urn:microsoft.com/office/officeart/2005/8/layout/vList2"/>
    <dgm:cxn modelId="{6FAC6818-5556-47C3-B2B3-3C7EC8E2C547}" type="presOf" srcId="{3C414749-66B6-44BD-924A-9304D622EEB5}" destId="{E6BBA1E2-1B2C-472D-9071-B2A59D698722}" srcOrd="0" destOrd="0" presId="urn:microsoft.com/office/officeart/2005/8/layout/vList2"/>
    <dgm:cxn modelId="{2A6A9126-D68E-4D5F-9C51-E2A357ADACC8}" type="presOf" srcId="{CE387317-5D29-4DEE-AE42-FD7994339DC9}" destId="{482FC7E7-8203-4412-8906-6B1191443C3C}" srcOrd="0" destOrd="3" presId="urn:microsoft.com/office/officeart/2005/8/layout/vList2"/>
    <dgm:cxn modelId="{B131FC28-07E6-4438-B655-BEC5DD509642}" srcId="{ECB98CF6-DF2B-46C7-90FB-ED80730A4DED}" destId="{BB01F3E5-7405-4705-B4D4-7DBAB4B717DD}" srcOrd="4" destOrd="0" parTransId="{93F8B5D5-8E03-4DD0-BBB1-D8FF87350502}" sibTransId="{B995D424-6969-4C89-B622-F9C1C3150014}"/>
    <dgm:cxn modelId="{35FFF229-A8BF-44C9-B5F5-F9B97ED021A4}" srcId="{ECB98CF6-DF2B-46C7-90FB-ED80730A4DED}" destId="{77B240AE-00D9-4732-A46C-D16FB5EF21DD}" srcOrd="7" destOrd="0" parTransId="{63C9FDE2-CD72-4F68-81FC-30CC1806D04D}" sibTransId="{50C94B5D-0476-45E5-98FB-A58A32402097}"/>
    <dgm:cxn modelId="{E654E235-0E96-424B-8D4F-FA024AA3CAA1}" type="presOf" srcId="{D060E3F8-39E3-421D-93F1-3C7D33A09052}" destId="{482FC7E7-8203-4412-8906-6B1191443C3C}" srcOrd="0" destOrd="1" presId="urn:microsoft.com/office/officeart/2005/8/layout/vList2"/>
    <dgm:cxn modelId="{6AC09241-F8A3-4BE9-A874-2B06081D947B}" type="presOf" srcId="{ECB98CF6-DF2B-46C7-90FB-ED80730A4DED}" destId="{2DE123C4-3F9A-4612-9716-C38814A54BC0}" srcOrd="0" destOrd="0" presId="urn:microsoft.com/office/officeart/2005/8/layout/vList2"/>
    <dgm:cxn modelId="{1AF94447-0725-41A1-A5A7-E6BE1262DBE1}" srcId="{6F4A5E69-2FD1-4497-8D03-48CAD2355E5D}" destId="{3C414749-66B6-44BD-924A-9304D622EEB5}" srcOrd="1" destOrd="0" parTransId="{CA701089-072B-40ED-908B-6A089E943F60}" sibTransId="{7E15375A-CD83-408D-AAE7-4581E6E077B6}"/>
    <dgm:cxn modelId="{EF696047-281B-455F-801B-41E729CF372C}" srcId="{ECB98CF6-DF2B-46C7-90FB-ED80730A4DED}" destId="{F365924D-BB06-4D54-85A4-A04AEBBE8E29}" srcOrd="8" destOrd="0" parTransId="{09EFDADC-429D-4368-8CB0-C650A7B121B9}" sibTransId="{19779B5D-4DAC-45AE-BD8E-6FA1EA50995C}"/>
    <dgm:cxn modelId="{E795AF47-B0C8-4487-9AA8-8C3F32847839}" type="presOf" srcId="{77B240AE-00D9-4732-A46C-D16FB5EF21DD}" destId="{482FC7E7-8203-4412-8906-6B1191443C3C}" srcOrd="0" destOrd="7" presId="urn:microsoft.com/office/officeart/2005/8/layout/vList2"/>
    <dgm:cxn modelId="{9FEB515C-1BB6-4F83-B122-0557CA8617EC}" type="presOf" srcId="{04D4A987-0C06-424F-B246-80A5F60F5A95}" destId="{482FC7E7-8203-4412-8906-6B1191443C3C}" srcOrd="0" destOrd="6" presId="urn:microsoft.com/office/officeart/2005/8/layout/vList2"/>
    <dgm:cxn modelId="{5D566A81-1B44-445C-A8EA-756E9857FA94}" srcId="{ECB98CF6-DF2B-46C7-90FB-ED80730A4DED}" destId="{DC6090C1-B48D-4125-BD1D-493D85DBA0FF}" srcOrd="5" destOrd="0" parTransId="{F6C0DC81-449E-4E28-8CD0-48C331767BC7}" sibTransId="{CF26088E-9BAB-4668-AFED-9751E877C4D5}"/>
    <dgm:cxn modelId="{BC179D83-123A-4BC2-9E5F-CB61429EEFA7}" type="presOf" srcId="{330CA04A-ACB0-46FB-8DD7-9C4710E3B6EB}" destId="{482FC7E7-8203-4412-8906-6B1191443C3C}" srcOrd="0" destOrd="0" presId="urn:microsoft.com/office/officeart/2005/8/layout/vList2"/>
    <dgm:cxn modelId="{0210BF91-615E-44F4-BFF7-B67C0D8CEEB3}" type="presOf" srcId="{99A13633-58AB-4BC3-A0E9-15853306DB6A}" destId="{482FC7E7-8203-4412-8906-6B1191443C3C}" srcOrd="0" destOrd="2" presId="urn:microsoft.com/office/officeart/2005/8/layout/vList2"/>
    <dgm:cxn modelId="{FEBA56A6-DE29-468F-BE2B-E99784C37206}" srcId="{ECB98CF6-DF2B-46C7-90FB-ED80730A4DED}" destId="{330CA04A-ACB0-46FB-8DD7-9C4710E3B6EB}" srcOrd="0" destOrd="0" parTransId="{832197F9-798A-4994-AD99-6D3B6D15FA21}" sibTransId="{2438141F-CED1-438E-BF29-C9F22CDCE62E}"/>
    <dgm:cxn modelId="{C99499A8-BF5D-402E-8025-1BE0D5ADD00A}" srcId="{3C414749-66B6-44BD-924A-9304D622EEB5}" destId="{6D53D3FC-28AD-4986-BAA5-3B4AAF066A9E}" srcOrd="1" destOrd="0" parTransId="{BFD321F3-020F-4FA9-A570-29F6A6BDD600}" sibTransId="{0012DEA1-8280-4D66-A868-844ECA3357BA}"/>
    <dgm:cxn modelId="{D72197AD-FC50-4E0A-957C-BA7D5ED9E0AF}" type="presOf" srcId="{F365924D-BB06-4D54-85A4-A04AEBBE8E29}" destId="{482FC7E7-8203-4412-8906-6B1191443C3C}" srcOrd="0" destOrd="8" presId="urn:microsoft.com/office/officeart/2005/8/layout/vList2"/>
    <dgm:cxn modelId="{716F39AE-5F1B-43B8-AEFC-06285E682D6E}" srcId="{ECB98CF6-DF2B-46C7-90FB-ED80730A4DED}" destId="{04D4A987-0C06-424F-B246-80A5F60F5A95}" srcOrd="6" destOrd="0" parTransId="{48BF1CD7-A01F-423F-A83B-4F590F5C419A}" sibTransId="{DD5E2365-9C09-4CFC-A278-87977446580A}"/>
    <dgm:cxn modelId="{D32ADDB0-F6AF-474F-8C66-50F581E7B68C}" srcId="{3C414749-66B6-44BD-924A-9304D622EEB5}" destId="{27996100-0DD8-477F-B219-72D01D5616BC}" srcOrd="0" destOrd="0" parTransId="{B8FE3729-32E3-4017-B1CC-3C65482D76E1}" sibTransId="{56EB443F-8B41-46A4-AF32-1D1C2A9D8FA9}"/>
    <dgm:cxn modelId="{58047FB3-191F-4133-BE00-A2B6082D9AAB}" type="presOf" srcId="{6D53D3FC-28AD-4986-BAA5-3B4AAF066A9E}" destId="{7DB8CC54-1085-4504-BF1C-1BF7271DA077}" srcOrd="0" destOrd="1" presId="urn:microsoft.com/office/officeart/2005/8/layout/vList2"/>
    <dgm:cxn modelId="{5C931BBC-D69C-4B1C-84B5-A7FA1154CF08}" type="presOf" srcId="{6F4A5E69-2FD1-4497-8D03-48CAD2355E5D}" destId="{8779C505-B187-4A62-8AFD-37A43F1D4D73}" srcOrd="0" destOrd="0" presId="urn:microsoft.com/office/officeart/2005/8/layout/vList2"/>
    <dgm:cxn modelId="{C25C53C0-C7A6-4B82-8CAF-D9419B276450}" srcId="{ECB98CF6-DF2B-46C7-90FB-ED80730A4DED}" destId="{CE387317-5D29-4DEE-AE42-FD7994339DC9}" srcOrd="3" destOrd="0" parTransId="{5B1A6142-B291-4390-98D2-7AB0CD527C37}" sibTransId="{2BF5C68A-860D-4268-B28B-DFE54B17CA85}"/>
    <dgm:cxn modelId="{C264C9C1-302F-4A81-BBF5-60A96E480F60}" type="presOf" srcId="{BB01F3E5-7405-4705-B4D4-7DBAB4B717DD}" destId="{482FC7E7-8203-4412-8906-6B1191443C3C}" srcOrd="0" destOrd="4" presId="urn:microsoft.com/office/officeart/2005/8/layout/vList2"/>
    <dgm:cxn modelId="{24CA2DD0-42B6-4941-8CF4-80C69E772AFD}" type="presOf" srcId="{27996100-0DD8-477F-B219-72D01D5616BC}" destId="{7DB8CC54-1085-4504-BF1C-1BF7271DA077}" srcOrd="0" destOrd="0" presId="urn:microsoft.com/office/officeart/2005/8/layout/vList2"/>
    <dgm:cxn modelId="{45A01DEC-6D6D-4EDD-BA67-649649361816}" srcId="{6F4A5E69-2FD1-4497-8D03-48CAD2355E5D}" destId="{ECB98CF6-DF2B-46C7-90FB-ED80730A4DED}" srcOrd="0" destOrd="0" parTransId="{1F53987E-818E-4922-BCA5-C65C9464E943}" sibTransId="{B404CDCD-B757-4097-9FA9-1E088FCBBC70}"/>
    <dgm:cxn modelId="{F4BC13FB-AC1F-4CFA-8CD2-541C9781FA51}" srcId="{ECB98CF6-DF2B-46C7-90FB-ED80730A4DED}" destId="{D060E3F8-39E3-421D-93F1-3C7D33A09052}" srcOrd="1" destOrd="0" parTransId="{39CF91F4-72E0-4965-9C5B-C830CE878C3B}" sibTransId="{F55930FD-11F1-4A90-91A4-FFE8E473F622}"/>
    <dgm:cxn modelId="{ED1D7CB4-D17C-4F7E-BA77-D767B47A748E}" type="presParOf" srcId="{8779C505-B187-4A62-8AFD-37A43F1D4D73}" destId="{2DE123C4-3F9A-4612-9716-C38814A54BC0}" srcOrd="0" destOrd="0" presId="urn:microsoft.com/office/officeart/2005/8/layout/vList2"/>
    <dgm:cxn modelId="{F9E3FE02-78C7-4AD7-9298-0561D70137F9}" type="presParOf" srcId="{8779C505-B187-4A62-8AFD-37A43F1D4D73}" destId="{482FC7E7-8203-4412-8906-6B1191443C3C}" srcOrd="1" destOrd="0" presId="urn:microsoft.com/office/officeart/2005/8/layout/vList2"/>
    <dgm:cxn modelId="{29998C5D-3E0D-49D6-8474-A489FF49CE4C}" type="presParOf" srcId="{8779C505-B187-4A62-8AFD-37A43F1D4D73}" destId="{E6BBA1E2-1B2C-472D-9071-B2A59D698722}" srcOrd="2" destOrd="0" presId="urn:microsoft.com/office/officeart/2005/8/layout/vList2"/>
    <dgm:cxn modelId="{75F8CB44-0BC7-4D16-9C16-38EB5AAAFA22}" type="presParOf" srcId="{8779C505-B187-4A62-8AFD-37A43F1D4D73}" destId="{7DB8CC54-1085-4504-BF1C-1BF7271DA07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8ECAE-22C7-4F13-92F8-1616A51A5235}">
      <dsp:nvSpPr>
        <dsp:cNvPr id="0" name=""/>
        <dsp:cNvSpPr/>
      </dsp:nvSpPr>
      <dsp:spPr>
        <a:xfrm>
          <a:off x="-92342" y="133541"/>
          <a:ext cx="4362554" cy="428630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Acorde con la Organización Mundial de la Salud (OMS) que la define como: </a:t>
          </a:r>
          <a:r>
            <a:rPr lang="es-ES" sz="1800" i="1" kern="1200" dirty="0">
              <a:solidFill>
                <a:schemeClr val="tx1"/>
              </a:solidFill>
            </a:rPr>
            <a:t>“un estado de </a:t>
          </a:r>
          <a:r>
            <a:rPr lang="es-ES" sz="1800" i="1" u="sng" kern="1200" dirty="0">
              <a:solidFill>
                <a:schemeClr val="tx1"/>
              </a:solidFill>
            </a:rPr>
            <a:t>bienestar</a:t>
          </a:r>
          <a:r>
            <a:rPr lang="es-ES" sz="1800" i="1" kern="1200" dirty="0">
              <a:solidFill>
                <a:schemeClr val="tx1"/>
              </a:solidFill>
            </a:rPr>
            <a:t> en el cual el individuo es consciente de sus </a:t>
          </a:r>
          <a:r>
            <a:rPr lang="es-ES" sz="1800" i="1" u="sng" kern="1200" dirty="0">
              <a:solidFill>
                <a:schemeClr val="tx1"/>
              </a:solidFill>
            </a:rPr>
            <a:t>propias capacidades puede afrontar las tensiones normales </a:t>
          </a:r>
          <a:r>
            <a:rPr lang="es-ES" sz="1800" i="1" kern="1200" dirty="0">
              <a:solidFill>
                <a:schemeClr val="tx1"/>
              </a:solidFill>
            </a:rPr>
            <a:t>de la vida, puede trabajar de forma productiva y fructífera y es capaz de hacer una contribución a su comunidad”.</a:t>
          </a:r>
          <a:endParaRPr lang="es-CO" sz="1800" kern="1200" dirty="0">
            <a:solidFill>
              <a:schemeClr val="tx1"/>
            </a:solidFill>
          </a:endParaRPr>
        </a:p>
      </dsp:txBody>
      <dsp:txXfrm>
        <a:off x="546539" y="761256"/>
        <a:ext cx="3084792" cy="3030875"/>
      </dsp:txXfrm>
    </dsp:sp>
    <dsp:sp modelId="{A81C16CF-C88C-4E47-A5CD-ED29577F03C2}">
      <dsp:nvSpPr>
        <dsp:cNvPr id="0" name=""/>
        <dsp:cNvSpPr/>
      </dsp:nvSpPr>
      <dsp:spPr>
        <a:xfrm>
          <a:off x="2371027" y="82221"/>
          <a:ext cx="444398" cy="4441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C0487-3F9D-4EAA-B764-39954B0DF3B7}">
      <dsp:nvSpPr>
        <dsp:cNvPr id="0" name=""/>
        <dsp:cNvSpPr/>
      </dsp:nvSpPr>
      <dsp:spPr>
        <a:xfrm>
          <a:off x="1319467" y="3960957"/>
          <a:ext cx="321868" cy="321906"/>
        </a:xfrm>
        <a:prstGeom prst="ellipse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0BE13-D9C5-4352-898F-9A61ACEBB5F1}">
      <dsp:nvSpPr>
        <dsp:cNvPr id="0" name=""/>
        <dsp:cNvSpPr/>
      </dsp:nvSpPr>
      <dsp:spPr>
        <a:xfrm>
          <a:off x="4342473" y="1884896"/>
          <a:ext cx="321868" cy="321906"/>
        </a:xfrm>
        <a:prstGeom prst="ellipse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2908D-47D0-4D80-8F69-567DA7DAC2F7}">
      <dsp:nvSpPr>
        <dsp:cNvPr id="0" name=""/>
        <dsp:cNvSpPr/>
      </dsp:nvSpPr>
      <dsp:spPr>
        <a:xfrm>
          <a:off x="2803995" y="4303390"/>
          <a:ext cx="444398" cy="444137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DEA56-C75F-4011-991F-86FBC046FF65}">
      <dsp:nvSpPr>
        <dsp:cNvPr id="0" name=""/>
        <dsp:cNvSpPr/>
      </dsp:nvSpPr>
      <dsp:spPr>
        <a:xfrm>
          <a:off x="714740" y="336579"/>
          <a:ext cx="321868" cy="321906"/>
        </a:xfrm>
        <a:prstGeom prst="ellipse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815BE-30E1-48A5-BFA0-07705B0E0B71}">
      <dsp:nvSpPr>
        <dsp:cNvPr id="0" name=""/>
        <dsp:cNvSpPr/>
      </dsp:nvSpPr>
      <dsp:spPr>
        <a:xfrm>
          <a:off x="396837" y="2554834"/>
          <a:ext cx="321868" cy="32190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200D2-607A-41FB-84E2-CB909A6AED80}">
      <dsp:nvSpPr>
        <dsp:cNvPr id="0" name=""/>
        <dsp:cNvSpPr/>
      </dsp:nvSpPr>
      <dsp:spPr>
        <a:xfrm>
          <a:off x="1228596" y="-7821"/>
          <a:ext cx="3489004" cy="347636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</a:rPr>
            <a:t>En los Objetivos de Desarrollo Sostenible recientemente aprobados por la comunidad internacional, la salud mental aparece como una </a:t>
          </a:r>
          <a:r>
            <a:rPr lang="es-ES" sz="1800" u="sng" kern="1200" dirty="0">
              <a:solidFill>
                <a:schemeClr val="tx1"/>
              </a:solidFill>
            </a:rPr>
            <a:t>prioridad emergente global</a:t>
          </a:r>
          <a:endParaRPr lang="es-CO" sz="1800" u="sng" kern="1200" dirty="0">
            <a:solidFill>
              <a:schemeClr val="tx1"/>
            </a:solidFill>
          </a:endParaRPr>
        </a:p>
      </dsp:txBody>
      <dsp:txXfrm>
        <a:off x="1739549" y="501281"/>
        <a:ext cx="2467098" cy="2458164"/>
      </dsp:txXfrm>
    </dsp:sp>
    <dsp:sp modelId="{C34A9C81-6F10-4FBA-B488-DB332A93C20E}">
      <dsp:nvSpPr>
        <dsp:cNvPr id="0" name=""/>
        <dsp:cNvSpPr/>
      </dsp:nvSpPr>
      <dsp:spPr>
        <a:xfrm>
          <a:off x="3196129" y="7821"/>
          <a:ext cx="351354" cy="3511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F45C2-17C9-4D85-99AC-209FC22FD683}">
      <dsp:nvSpPr>
        <dsp:cNvPr id="0" name=""/>
        <dsp:cNvSpPr/>
      </dsp:nvSpPr>
      <dsp:spPr>
        <a:xfrm>
          <a:off x="2364735" y="3074461"/>
          <a:ext cx="254478" cy="254508"/>
        </a:xfrm>
        <a:prstGeom prst="ellipse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8911-23F5-477F-96DA-25C3DF6FA57C}">
      <dsp:nvSpPr>
        <dsp:cNvPr id="0" name=""/>
        <dsp:cNvSpPr/>
      </dsp:nvSpPr>
      <dsp:spPr>
        <a:xfrm>
          <a:off x="4754812" y="1433067"/>
          <a:ext cx="254478" cy="254508"/>
        </a:xfrm>
        <a:prstGeom prst="ellipse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A78D5-C291-4D78-998B-F2422C3F3B39}">
      <dsp:nvSpPr>
        <dsp:cNvPr id="0" name=""/>
        <dsp:cNvSpPr/>
      </dsp:nvSpPr>
      <dsp:spPr>
        <a:xfrm>
          <a:off x="3538447" y="3345199"/>
          <a:ext cx="351354" cy="351147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26213-C512-4F6C-B404-9357613A335E}">
      <dsp:nvSpPr>
        <dsp:cNvPr id="0" name=""/>
        <dsp:cNvSpPr/>
      </dsp:nvSpPr>
      <dsp:spPr>
        <a:xfrm>
          <a:off x="2247482" y="131713"/>
          <a:ext cx="254478" cy="254508"/>
        </a:xfrm>
        <a:prstGeom prst="ellipse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C1A43-E68D-4E4C-88A9-102D8866BE71}">
      <dsp:nvSpPr>
        <dsp:cNvPr id="0" name=""/>
        <dsp:cNvSpPr/>
      </dsp:nvSpPr>
      <dsp:spPr>
        <a:xfrm>
          <a:off x="1635278" y="1962740"/>
          <a:ext cx="254478" cy="25450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A19B3-43B7-4828-88FF-2168B03074A3}">
      <dsp:nvSpPr>
        <dsp:cNvPr id="0" name=""/>
        <dsp:cNvSpPr/>
      </dsp:nvSpPr>
      <dsp:spPr>
        <a:xfrm>
          <a:off x="0" y="264908"/>
          <a:ext cx="6277799" cy="392362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A307B-23E1-45AD-9F70-B312C8D401E5}">
      <dsp:nvSpPr>
        <dsp:cNvPr id="0" name=""/>
        <dsp:cNvSpPr/>
      </dsp:nvSpPr>
      <dsp:spPr>
        <a:xfrm>
          <a:off x="797280" y="2972994"/>
          <a:ext cx="163222" cy="1632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C3A6C-08F5-4C7B-9277-9037876E6634}">
      <dsp:nvSpPr>
        <dsp:cNvPr id="0" name=""/>
        <dsp:cNvSpPr/>
      </dsp:nvSpPr>
      <dsp:spPr>
        <a:xfrm>
          <a:off x="878892" y="3054605"/>
          <a:ext cx="1462727" cy="1133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8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 dirty="0"/>
            <a:t>¿Cómo cambió la forma en que ayudamos?</a:t>
          </a:r>
          <a:endParaRPr lang="es-CO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400" kern="1200"/>
            <a:t>EPP</a:t>
          </a:r>
          <a:endParaRPr lang="es-CO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400" kern="1200"/>
            <a:t>Distancia</a:t>
          </a:r>
          <a:endParaRPr lang="es-CO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400" kern="1200" dirty="0"/>
            <a:t>Ansiedad</a:t>
          </a:r>
          <a:endParaRPr lang="es-CO" sz="1400" kern="1200" dirty="0"/>
        </a:p>
      </dsp:txBody>
      <dsp:txXfrm>
        <a:off x="878892" y="3054605"/>
        <a:ext cx="1462727" cy="1133927"/>
      </dsp:txXfrm>
    </dsp:sp>
    <dsp:sp modelId="{60065CBD-179F-4815-BCF4-CABBDFD27BBF}">
      <dsp:nvSpPr>
        <dsp:cNvPr id="0" name=""/>
        <dsp:cNvSpPr/>
      </dsp:nvSpPr>
      <dsp:spPr>
        <a:xfrm>
          <a:off x="2238035" y="1906553"/>
          <a:ext cx="295056" cy="295056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08348-5D0E-40D8-8B23-7A819334EF8E}">
      <dsp:nvSpPr>
        <dsp:cNvPr id="0" name=""/>
        <dsp:cNvSpPr/>
      </dsp:nvSpPr>
      <dsp:spPr>
        <a:xfrm>
          <a:off x="2385564" y="2054081"/>
          <a:ext cx="1506672" cy="2134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4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 dirty="0"/>
            <a:t>Es más fácil trabajar en comunidades con las que ya se habían desarrollado  proyectos.</a:t>
          </a:r>
          <a:endParaRPr lang="es-CO" sz="1800" kern="1200" dirty="0"/>
        </a:p>
      </dsp:txBody>
      <dsp:txXfrm>
        <a:off x="2385564" y="2054081"/>
        <a:ext cx="1506672" cy="2134452"/>
      </dsp:txXfrm>
    </dsp:sp>
    <dsp:sp modelId="{E9FCF297-A5C2-4E8C-8FD1-B5EF82FDEE6A}">
      <dsp:nvSpPr>
        <dsp:cNvPr id="0" name=""/>
        <dsp:cNvSpPr/>
      </dsp:nvSpPr>
      <dsp:spPr>
        <a:xfrm>
          <a:off x="3970708" y="1257585"/>
          <a:ext cx="408057" cy="40805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553D9-888B-4570-B04E-D7CDEE53F8F2}">
      <dsp:nvSpPr>
        <dsp:cNvPr id="0" name=""/>
        <dsp:cNvSpPr/>
      </dsp:nvSpPr>
      <dsp:spPr>
        <a:xfrm>
          <a:off x="4174737" y="1461614"/>
          <a:ext cx="1506672" cy="2726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22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Adultos mayores</a:t>
          </a:r>
          <a:endParaRPr lang="es-CO" sz="1800" kern="1200"/>
        </a:p>
      </dsp:txBody>
      <dsp:txXfrm>
        <a:off x="4174737" y="1461614"/>
        <a:ext cx="1506672" cy="27269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123C4-3F9A-4612-9716-C38814A54BC0}">
      <dsp:nvSpPr>
        <dsp:cNvPr id="0" name=""/>
        <dsp:cNvSpPr/>
      </dsp:nvSpPr>
      <dsp:spPr>
        <a:xfrm>
          <a:off x="0" y="53445"/>
          <a:ext cx="5857961" cy="503685"/>
        </a:xfrm>
        <a:prstGeom prst="roundRect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100" kern="1200" dirty="0"/>
            <a:t>Trabajador Humanitario (Cruzrojista)</a:t>
          </a:r>
          <a:endParaRPr lang="es-CO" sz="2100" kern="1200" dirty="0"/>
        </a:p>
      </dsp:txBody>
      <dsp:txXfrm>
        <a:off x="24588" y="78033"/>
        <a:ext cx="5808785" cy="454509"/>
      </dsp:txXfrm>
    </dsp:sp>
    <dsp:sp modelId="{482FC7E7-8203-4412-8906-6B1191443C3C}">
      <dsp:nvSpPr>
        <dsp:cNvPr id="0" name=""/>
        <dsp:cNvSpPr/>
      </dsp:nvSpPr>
      <dsp:spPr>
        <a:xfrm>
          <a:off x="0" y="557130"/>
          <a:ext cx="5857961" cy="2477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EPP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Necesidades (Económicas, personales)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Impotencia (No podemos con todo)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Discriminación y VÍCTIMAS de vilolencia 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Temores (contagiar a familia)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Ansiedad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Trisiteza 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Depresión 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Somatización</a:t>
          </a:r>
          <a:endParaRPr lang="es-CO" sz="1600" kern="1200"/>
        </a:p>
      </dsp:txBody>
      <dsp:txXfrm>
        <a:off x="0" y="557130"/>
        <a:ext cx="5857961" cy="2477790"/>
      </dsp:txXfrm>
    </dsp:sp>
    <dsp:sp modelId="{E6BBA1E2-1B2C-472D-9071-B2A59D698722}">
      <dsp:nvSpPr>
        <dsp:cNvPr id="0" name=""/>
        <dsp:cNvSpPr/>
      </dsp:nvSpPr>
      <dsp:spPr>
        <a:xfrm>
          <a:off x="0" y="3034920"/>
          <a:ext cx="5857961" cy="503685"/>
        </a:xfrm>
        <a:prstGeom prst="roundRect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100" b="1" kern="1200" dirty="0"/>
            <a:t>Soluciones (Acciones)</a:t>
          </a:r>
          <a:endParaRPr lang="es-CO" sz="2100" kern="1200" dirty="0"/>
        </a:p>
      </dsp:txBody>
      <dsp:txXfrm>
        <a:off x="24588" y="3059508"/>
        <a:ext cx="5808785" cy="454509"/>
      </dsp:txXfrm>
    </dsp:sp>
    <dsp:sp modelId="{7DB8CC54-1085-4504-BF1C-1BF7271DA077}">
      <dsp:nvSpPr>
        <dsp:cNvPr id="0" name=""/>
        <dsp:cNvSpPr/>
      </dsp:nvSpPr>
      <dsp:spPr>
        <a:xfrm>
          <a:off x="0" y="3538605"/>
          <a:ext cx="5857961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9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Buscar ayuda</a:t>
          </a:r>
          <a:endParaRPr lang="es-CO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A" sz="1600" kern="1200"/>
            <a:t>Autocuidado</a:t>
          </a:r>
          <a:endParaRPr lang="es-CO" sz="1600" kern="1200"/>
        </a:p>
      </dsp:txBody>
      <dsp:txXfrm>
        <a:off x="0" y="3538605"/>
        <a:ext cx="5857961" cy="554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3FECD-8AD8-A24B-B5CA-B9202C1EA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1DBA0D-5A6A-0540-9DD2-9C83E0335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A15717-18E9-1F44-AB8F-39626F8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41925E-3674-8342-9D7D-75F1E3F5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C9132E-CC6E-4443-A54C-FF3A6E2E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1764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816DF-2559-0346-A6AD-3845DFCF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FF3A0E-5B6F-7E44-AD35-195A9FAEB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6B67BF-9FE6-FC4B-8D6A-34E9AE10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50D5C-27DD-244F-AB5A-69AC1C20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D8E42-457E-784C-9564-6D5B3981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7346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EB6016-0E80-F841-8C36-55DB41822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E711-D789-5140-ACFB-E6FCB516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BE6F71-F7AB-1F47-9855-2E3D056A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D377B7-2684-B145-9F09-5EC6619C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F2C658-2CD4-8242-B571-E5B7339B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6132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13431-6897-844B-B01B-22114408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BBB156-F932-1C49-A790-B38C6870B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1C9DB0-4B03-3341-ACC7-47D065E9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A4EB1E-CCEF-7146-BCF6-BDA30DE5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4D7017-651E-4141-842C-E26D6361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4806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956B-4D59-1747-8066-340BDEEA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61AAC1-F332-FC40-9759-F7CAF5D3A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FAA0A-A9EC-3648-BEC7-E85D7542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74BB36-D3D4-A842-B379-9CA1D500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8B655A-14CD-E647-89E2-F62AA72D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8734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97484-0A19-444B-87A3-58F4CC71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EBCB13-4EB7-5847-8334-1DE2AA57C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D92C0E-0EDA-9B41-A070-216F5E2F3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FD4F8B-27F8-F147-B2CC-AE21B6D7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3EFFB9-E82B-6B46-A3A8-A0C14EA9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A2E31-BC2E-7649-8EF1-C411EB1A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2513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9215D-F762-3641-B10E-180D2E4D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77DE2A-D6EF-7B4E-9DB8-0C1519A74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483F0E-341D-2348-8C16-BFEA3A847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B72EEE-46D0-AB4C-84CA-CBB683576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0853D0-FF31-9749-8C63-6D9E5D8E8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4B74955-309A-3246-B49D-0C396AE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A78DD7-104B-0549-B3F1-9AE6DE4B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54A52C-A6D1-474B-9030-7C1D7D73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8505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D1A97-A8FF-5948-B2FE-66862E96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895092-481E-DE47-89EC-E244261F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B80B9F-6BC7-3148-ABDB-7A6E5F93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858BC3-3A57-AE4E-AAD8-C5FDE0CA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2088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E473F-2689-A54E-BEFB-885343C6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9E15A2D-59AA-0540-9EE3-F5411738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E9BBD0-24CF-4E4B-94E3-5B06C23D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6241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E8AC2-2898-A14D-B060-0E0B1758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E47028-D782-294B-809E-F17D1366A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19B027-BBB5-624B-9D9E-86919C672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68D4BC-8EB9-B040-9BF8-901C9F34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A98976-12B6-7B4C-8045-CF185899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6B5EF8-C7D2-BB4B-81E3-3B0E558F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0795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3AB9-65E0-A84D-8DFA-E9A1267D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58E379-8966-E74D-B996-E675F9A6F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8407F9-C5A4-9641-B15E-1494ED4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71B2FE-EA7B-234D-8B5D-0A36E359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7B893B-0AC1-E540-B0FE-97C658194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D1417A-2826-6044-B912-DFB36C7E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3360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5883D5B-C5EB-0B4C-AB70-C3A32A8E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95C3F9-DC4E-6244-96BD-F82C924BF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218BD-5F7C-9840-8052-F1071933F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C3A40-E59A-8843-BA39-228C107B8BD8}" type="datetimeFigureOut">
              <a:rPr lang="es-PA" smtClean="0"/>
              <a:t>06/22/20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C939C7-0564-B14F-9DF0-BE02B49DA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52929E-FA78-FE4D-A6F4-75E8D9E66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4009B-EA9C-9F4D-B785-FF697F280819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7489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4.JPG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o.britodelacuesta@redcross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3.png"/><Relationship Id="rId10" Type="http://schemas.microsoft.com/office/2007/relationships/diagramDrawing" Target="../diagrams/drawing4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810EA4A-D297-4DD2-93C5-31115F58E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F42514-8879-4726-A5DC-9181A01AE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5400000">
            <a:off x="3752077" y="2019878"/>
            <a:ext cx="6858000" cy="2818244"/>
          </a:xfrm>
          <a:custGeom>
            <a:avLst/>
            <a:gdLst>
              <a:gd name="connsiteX0" fmla="*/ 0 w 6858000"/>
              <a:gd name="connsiteY0" fmla="*/ 2818244 h 2818244"/>
              <a:gd name="connsiteX1" fmla="*/ 0 w 6858000"/>
              <a:gd name="connsiteY1" fmla="*/ 0 h 2818244"/>
              <a:gd name="connsiteX2" fmla="*/ 6858000 w 6858000"/>
              <a:gd name="connsiteY2" fmla="*/ 0 h 2818244"/>
              <a:gd name="connsiteX3" fmla="*/ 6857999 w 6858000"/>
              <a:gd name="connsiteY3" fmla="*/ 2818244 h 281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4">
                <a:moveTo>
                  <a:pt x="0" y="2818244"/>
                </a:moveTo>
                <a:lnTo>
                  <a:pt x="0" y="0"/>
                </a:lnTo>
                <a:lnTo>
                  <a:pt x="6858000" y="0"/>
                </a:lnTo>
                <a:lnTo>
                  <a:pt x="6857999" y="281824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863C07-ABB2-6D4A-9ED8-C0E22CCAB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5852" y="1118937"/>
            <a:ext cx="3404937" cy="2683187"/>
          </a:xfrm>
        </p:spPr>
        <p:txBody>
          <a:bodyPr anchor="b">
            <a:normAutofit/>
          </a:bodyPr>
          <a:lstStyle/>
          <a:p>
            <a:pPr algn="l"/>
            <a:endParaRPr lang="es-PA" sz="44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97FB53-7970-AF4F-BC2C-E9C023AAB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5852" y="4025019"/>
            <a:ext cx="3404937" cy="1714044"/>
          </a:xfrm>
        </p:spPr>
        <p:txBody>
          <a:bodyPr anchor="t">
            <a:normAutofit/>
          </a:bodyPr>
          <a:lstStyle/>
          <a:p>
            <a:pPr algn="l"/>
            <a:endParaRPr lang="es-PA" sz="2000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12946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52E1E9F1-A752-2146-9D15-989B5F6C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" y="0"/>
            <a:ext cx="7820551" cy="68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DF9E6-8159-474D-B93E-E22D5F4F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319" y="-31532"/>
            <a:ext cx="10515600" cy="1325563"/>
          </a:xfrm>
        </p:spPr>
        <p:txBody>
          <a:bodyPr/>
          <a:lstStyle/>
          <a:p>
            <a:pPr algn="ctr"/>
            <a:r>
              <a:rPr lang="es-PA" sz="4000" b="1" dirty="0">
                <a:solidFill>
                  <a:srgbClr val="0070C0"/>
                </a:solidFill>
              </a:rPr>
              <a:t>¿Cómo funciona el aislamiento social?</a:t>
            </a:r>
          </a:p>
        </p:txBody>
      </p:sp>
      <p:pic>
        <p:nvPicPr>
          <p:cNvPr id="4" name="e656170d-c14b-414f-aa4a-de5c848e9154" descr="e656170d-c14b-414f-aa4a-de5c848e9154">
            <a:hlinkClick r:id="" action="ppaction://media"/>
            <a:extLst>
              <a:ext uri="{FF2B5EF4-FFF2-40B4-BE49-F238E27FC236}">
                <a16:creationId xmlns:a16="http://schemas.microsoft.com/office/drawing/2014/main" id="{4E715D0D-9F77-2D43-9CD5-007A961562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9353"/>
            <a:ext cx="12192000" cy="5738648"/>
          </a:xfrm>
        </p:spPr>
      </p:pic>
    </p:spTree>
    <p:extLst>
      <p:ext uri="{BB962C8B-B14F-4D97-AF65-F5344CB8AC3E}">
        <p14:creationId xmlns:p14="http://schemas.microsoft.com/office/powerpoint/2010/main" val="2135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persona, comida, joven, niño&#10;&#10;Descripción generada automáticamente">
            <a:extLst>
              <a:ext uri="{FF2B5EF4-FFF2-40B4-BE49-F238E27FC236}">
                <a16:creationId xmlns:a16="http://schemas.microsoft.com/office/drawing/2014/main" id="{F9D3BCD6-1C98-CB41-8479-F7C302F68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14" r="-2" b="1551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Imagen 4" descr="Un grupo de personas en una balsa en el río&#10;&#10;Descripción generada automáticamente">
            <a:extLst>
              <a:ext uri="{FF2B5EF4-FFF2-40B4-BE49-F238E27FC236}">
                <a16:creationId xmlns:a16="http://schemas.microsoft.com/office/drawing/2014/main" id="{65CBE886-D3EE-1545-879B-F9E5202F3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4" r="-2" b="3578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252AFC-CD10-5A4A-838A-CC74C373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7" y="680151"/>
            <a:ext cx="5321294" cy="1243584"/>
          </a:xfrm>
        </p:spPr>
        <p:txBody>
          <a:bodyPr>
            <a:normAutofit/>
          </a:bodyPr>
          <a:lstStyle/>
          <a:p>
            <a:r>
              <a:rPr lang="es-PA" sz="4000" b="1" dirty="0">
                <a:solidFill>
                  <a:srgbClr val="0070C0"/>
                </a:solidFill>
              </a:rPr>
              <a:t>COVID-19 en Respuesta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9A33764E-7792-40DF-AE5D-CEB6F380C7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76563"/>
              </p:ext>
            </p:extLst>
          </p:nvPr>
        </p:nvGraphicFramePr>
        <p:xfrm>
          <a:off x="-1" y="1913253"/>
          <a:ext cx="6277800" cy="4453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422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252AFC-CD10-5A4A-838A-CC74C373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705" y="-97006"/>
            <a:ext cx="5857962" cy="1455996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</a:pPr>
            <a:r>
              <a:rPr lang="es-PA" sz="4000" b="1" dirty="0">
                <a:solidFill>
                  <a:srgbClr val="0070C0"/>
                </a:solidFill>
              </a:rPr>
              <a:t>COVID-19 y Trabajadores Humanitario</a:t>
            </a:r>
          </a:p>
        </p:txBody>
      </p:sp>
      <p:sp>
        <p:nvSpPr>
          <p:cNvPr id="51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BA912F2C-F183-BD46-8906-A25A9E787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5" r="13918" b="-1"/>
          <a:stretch/>
        </p:blipFill>
        <p:spPr>
          <a:xfrm>
            <a:off x="2712315" y="-3728"/>
            <a:ext cx="1984122" cy="197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Marcador de contenido 4" descr="Imagen que contiene verde, señal, estacionado, pintado&#10;&#10;Descripción generada automáticamente">
            <a:extLst>
              <a:ext uri="{FF2B5EF4-FFF2-40B4-BE49-F238E27FC236}">
                <a16:creationId xmlns:a16="http://schemas.microsoft.com/office/drawing/2014/main" id="{494CFEB4-5B18-874B-9CA0-D392143FE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70" y="3875314"/>
            <a:ext cx="2670429" cy="2670429"/>
          </a:xfrm>
          <a:prstGeom prst="rect">
            <a:avLst/>
          </a:prstGeom>
        </p:spPr>
      </p:pic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23CEDF4-813A-4D92-B583-B647E58BEC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433130"/>
              </p:ext>
            </p:extLst>
          </p:nvPr>
        </p:nvGraphicFramePr>
        <p:xfrm>
          <a:off x="6096000" y="2758968"/>
          <a:ext cx="5857961" cy="4146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AACDD84A-34DA-450A-843C-8F03421506DE}"/>
              </a:ext>
            </a:extLst>
          </p:cNvPr>
          <p:cNvSpPr/>
          <p:nvPr/>
        </p:nvSpPr>
        <p:spPr>
          <a:xfrm rot="5400000">
            <a:off x="7405282" y="1224059"/>
            <a:ext cx="1288882" cy="1623847"/>
          </a:xfrm>
          <a:prstGeom prst="homePlat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¿Qué cambió? </a:t>
            </a:r>
          </a:p>
        </p:txBody>
      </p:sp>
      <p:sp>
        <p:nvSpPr>
          <p:cNvPr id="11" name="Flecha: pentágono 10">
            <a:extLst>
              <a:ext uri="{FF2B5EF4-FFF2-40B4-BE49-F238E27FC236}">
                <a16:creationId xmlns:a16="http://schemas.microsoft.com/office/drawing/2014/main" id="{D877822B-EB0E-4100-AB2E-378AB4CC63D1}"/>
              </a:ext>
            </a:extLst>
          </p:cNvPr>
          <p:cNvSpPr/>
          <p:nvPr/>
        </p:nvSpPr>
        <p:spPr>
          <a:xfrm rot="5400000">
            <a:off x="10061358" y="1164895"/>
            <a:ext cx="1329117" cy="1795501"/>
          </a:xfrm>
          <a:prstGeom prst="homePlat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¿Cómo me afectó? </a:t>
            </a:r>
          </a:p>
        </p:txBody>
      </p:sp>
    </p:spTree>
    <p:extLst>
      <p:ext uri="{BB962C8B-B14F-4D97-AF65-F5344CB8AC3E}">
        <p14:creationId xmlns:p14="http://schemas.microsoft.com/office/powerpoint/2010/main" val="1321947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DAFD2A-5B63-C543-842E-1FE839C0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079701"/>
            <a:ext cx="397764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</a:rPr>
              <a:t>Aportes</a:t>
            </a:r>
            <a:r>
              <a:rPr lang="en-US" sz="5400" dirty="0">
                <a:solidFill>
                  <a:srgbClr val="0070C0"/>
                </a:solidFill>
              </a:rPr>
              <a:t> de  la audiencia de </a:t>
            </a:r>
            <a:r>
              <a:rPr lang="en-US" sz="5400" dirty="0" err="1">
                <a:solidFill>
                  <a:srgbClr val="0070C0"/>
                </a:solidFill>
              </a:rPr>
              <a:t>acuerdo</a:t>
            </a:r>
            <a:r>
              <a:rPr lang="en-US" sz="5400" dirty="0">
                <a:solidFill>
                  <a:srgbClr val="0070C0"/>
                </a:solidFill>
              </a:rPr>
              <a:t> a </a:t>
            </a:r>
            <a:r>
              <a:rPr lang="en-US" sz="5400" dirty="0" err="1">
                <a:solidFill>
                  <a:srgbClr val="0070C0"/>
                </a:solidFill>
              </a:rPr>
              <a:t>su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experiencia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492F08-5500-3445-ADDA-49EF3F05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8600" y="4872922"/>
            <a:ext cx="397764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</a:t>
            </a:r>
            <a:r>
              <a:rPr lang="en-US" sz="2000" dirty="0" err="1"/>
              <a:t>debemos</a:t>
            </a:r>
            <a:r>
              <a:rPr lang="en-US" sz="2000" dirty="0"/>
              <a:t> de </a:t>
            </a:r>
            <a:r>
              <a:rPr lang="en-US" sz="2000" dirty="0" err="1"/>
              <a:t>trabajar</a:t>
            </a:r>
            <a:r>
              <a:rPr lang="en-US" sz="2000" dirty="0"/>
              <a:t> la </a:t>
            </a:r>
            <a:r>
              <a:rPr lang="en-US" sz="2000" dirty="0" err="1"/>
              <a:t>salud</a:t>
            </a:r>
            <a:r>
              <a:rPr lang="en-US" sz="2000" dirty="0"/>
              <a:t> mental </a:t>
            </a:r>
            <a:r>
              <a:rPr lang="en-US" sz="2000" dirty="0" err="1"/>
              <a:t>después</a:t>
            </a:r>
            <a:r>
              <a:rPr lang="en-US" sz="2000" dirty="0"/>
              <a:t> del COVID-19?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7B90C3-265C-4A48-85E6-ACBBF35F5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2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C05B82-6EF6-4BA5-AF6C-1DD92D933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656" y="6109423"/>
            <a:ext cx="1719221" cy="77425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868C08C-94ED-4F2A-8BD5-397C4332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876" y="6344841"/>
            <a:ext cx="1682731" cy="4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1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FFCFE1B-A32C-43F0-8B6A-A331BEC997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42F86261-A8D5-4133-B88C-96CC52486572}"/>
              </a:ext>
            </a:extLst>
          </p:cNvPr>
          <p:cNvSpPr/>
          <p:nvPr/>
        </p:nvSpPr>
        <p:spPr>
          <a:xfrm>
            <a:off x="-315310" y="-761730"/>
            <a:ext cx="5533697" cy="542044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9E6FA-921C-B344-A6CC-A52BD1A9A7D5}"/>
              </a:ext>
            </a:extLst>
          </p:cNvPr>
          <p:cNvSpPr txBox="1"/>
          <p:nvPr/>
        </p:nvSpPr>
        <p:spPr>
          <a:xfrm>
            <a:off x="4332449" y="504631"/>
            <a:ext cx="6133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6600" b="1" dirty="0">
                <a:solidFill>
                  <a:schemeClr val="bg1"/>
                </a:solidFill>
              </a:rPr>
              <a:t>¡Recuerda! </a:t>
            </a:r>
          </a:p>
        </p:txBody>
      </p:sp>
      <p:pic>
        <p:nvPicPr>
          <p:cNvPr id="4" name="Imagen 3" descr="Imagen que contiene raqueta, jugador, pelota, balanceando&#10;&#10;Descripción generada automáticamente">
            <a:extLst>
              <a:ext uri="{FF2B5EF4-FFF2-40B4-BE49-F238E27FC236}">
                <a16:creationId xmlns:a16="http://schemas.microsoft.com/office/drawing/2014/main" id="{015B01C2-1100-E142-A3A1-105A73B7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10" y="-761730"/>
            <a:ext cx="5281448" cy="5281448"/>
          </a:xfrm>
          <a:prstGeom prst="flowChartConnector">
            <a:avLst/>
          </a:prstGeom>
        </p:spPr>
      </p:pic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C1E77696-9E58-4FEB-A250-F4CED8ACCE8E}"/>
              </a:ext>
            </a:extLst>
          </p:cNvPr>
          <p:cNvSpPr/>
          <p:nvPr/>
        </p:nvSpPr>
        <p:spPr>
          <a:xfrm>
            <a:off x="6159060" y="1770377"/>
            <a:ext cx="5980387" cy="536687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Marcador de contenido 4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BAE2C38D-795F-CD46-A619-4F8CCE9D6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3354" y="2003495"/>
            <a:ext cx="5791200" cy="5191399"/>
          </a:xfrm>
          <a:prstGeom prst="flowChartConnector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AF4274-6378-45FF-AAD6-C97CEEABA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4" y="6157575"/>
            <a:ext cx="1889330" cy="5955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0DEEC15-DC89-4752-9B8D-07F6EE492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705" y="6157574"/>
            <a:ext cx="1682731" cy="5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8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D2330230-1FAF-9F42-BFBE-2ACF18B2D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158"/>
          <a:stretch/>
        </p:blipFill>
        <p:spPr>
          <a:xfrm>
            <a:off x="1418897" y="0"/>
            <a:ext cx="9868612" cy="5840820"/>
          </a:xfrm>
        </p:spPr>
      </p:pic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2C62FC0-6A47-4E08-881F-A24FAA99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14" y="6024756"/>
            <a:ext cx="1722051" cy="7725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B4871DB-1987-461E-A0F4-3514FF85D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881" y="6217479"/>
            <a:ext cx="1682731" cy="4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BAEC30-967E-0E4F-94C5-E3F59C93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04" y="674608"/>
            <a:ext cx="5599176" cy="2647808"/>
          </a:xfrm>
        </p:spPr>
        <p:txBody>
          <a:bodyPr>
            <a:noAutofit/>
          </a:bodyPr>
          <a:lstStyle/>
          <a:p>
            <a:pPr algn="ctr"/>
            <a:r>
              <a:rPr lang="es-PA" sz="4000" b="1" dirty="0">
                <a:solidFill>
                  <a:srgbClr val="0070C0"/>
                </a:solidFill>
              </a:rPr>
              <a:t>Desarrollando una cultura de Salud Mental y Apoyo Psicosocial en Las Américas después del COVID-19</a:t>
            </a:r>
            <a:br>
              <a:rPr lang="es-PA" sz="4000" dirty="0"/>
            </a:br>
            <a:endParaRPr lang="es-PA" sz="4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DDEE13-5410-4EC9-977F-3A2B4512B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1" r="12844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E9689-B2EF-9740-BCC9-871114FF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118" y="2894692"/>
            <a:ext cx="4043168" cy="2195515"/>
          </a:xfrm>
        </p:spPr>
        <p:txBody>
          <a:bodyPr>
            <a:noAutofit/>
          </a:bodyPr>
          <a:lstStyle/>
          <a:p>
            <a:pPr algn="r"/>
            <a:endParaRPr lang="es-PA" sz="1500"/>
          </a:p>
          <a:p>
            <a:pPr algn="r"/>
            <a:endParaRPr lang="es-PA" sz="1500"/>
          </a:p>
          <a:p>
            <a:pPr marL="0" indent="0" algn="r">
              <a:buNone/>
            </a:pPr>
            <a:br>
              <a:rPr lang="es-PA" sz="1500"/>
            </a:br>
            <a:endParaRPr lang="es-PA" sz="1500"/>
          </a:p>
          <a:p>
            <a:pPr marL="0" indent="0" algn="r">
              <a:buNone/>
            </a:pPr>
            <a:endParaRPr lang="es-PA" sz="1500"/>
          </a:p>
          <a:p>
            <a:pPr marL="0" indent="0" algn="r">
              <a:buNone/>
            </a:pPr>
            <a:r>
              <a:rPr lang="es-PA" sz="1500" i="1"/>
              <a:t>Roberto Brito de la Cuesta</a:t>
            </a:r>
          </a:p>
          <a:p>
            <a:pPr marL="0" indent="0" algn="r">
              <a:buNone/>
            </a:pPr>
            <a:r>
              <a:rPr lang="es-PA" sz="1500" b="1" i="1"/>
              <a:t>Director Regional para Las Americas</a:t>
            </a:r>
            <a:endParaRPr lang="es-PA" sz="1500" i="1"/>
          </a:p>
          <a:p>
            <a:pPr marL="0" indent="0" algn="r">
              <a:buNone/>
            </a:pPr>
            <a:r>
              <a:rPr lang="es-PA" sz="1500" i="1"/>
              <a:t>Cruz Roja Americana </a:t>
            </a:r>
          </a:p>
          <a:p>
            <a:pPr marL="0" indent="0" algn="r">
              <a:buNone/>
            </a:pPr>
            <a:r>
              <a:rPr lang="es-PA" sz="1500" b="1" i="1"/>
              <a:t>Email: </a:t>
            </a:r>
            <a:r>
              <a:rPr lang="es-ES_tradnl" sz="1500" b="1">
                <a:hlinkClick r:id="rId3" tooltip="mailto:roberto.britodelacuesta@redcross.org"/>
              </a:rPr>
              <a:t>roberto.britodelacuesta@redcross.org</a:t>
            </a:r>
            <a:r>
              <a:rPr lang="es-ES_tradnl" sz="1500"/>
              <a:t> </a:t>
            </a:r>
            <a:endParaRPr lang="es-PA" sz="1500"/>
          </a:p>
          <a:p>
            <a:pPr algn="r"/>
            <a:endParaRPr lang="es-PA" sz="1500" dirty="0"/>
          </a:p>
        </p:txBody>
      </p:sp>
      <p:pic>
        <p:nvPicPr>
          <p:cNvPr id="37" name="Imagen 3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10D58B9-3795-4BFF-9A64-E5C572B6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876" y="6034637"/>
            <a:ext cx="1866104" cy="8233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E8C62C-CBA9-4016-9C3F-C1ECB4D22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3" t="25336" r="8704" b="25337"/>
          <a:stretch/>
        </p:blipFill>
        <p:spPr>
          <a:xfrm>
            <a:off x="8033802" y="6258271"/>
            <a:ext cx="2002221" cy="5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02B77E-54C0-F042-85C8-B371486B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571" y="1238987"/>
            <a:ext cx="3689091" cy="1490527"/>
          </a:xfrm>
        </p:spPr>
        <p:txBody>
          <a:bodyPr anchor="b">
            <a:normAutofit fontScale="90000"/>
          </a:bodyPr>
          <a:lstStyle/>
          <a:p>
            <a:br>
              <a:rPr lang="es-PA" sz="4000" dirty="0"/>
            </a:br>
            <a:br>
              <a:rPr lang="es-PA" sz="4000" dirty="0"/>
            </a:br>
            <a:r>
              <a:rPr lang="es-PA" sz="4000" dirty="0"/>
              <a:t>Introducción</a:t>
            </a:r>
            <a:br>
              <a:rPr lang="es-PA" sz="4000" dirty="0"/>
            </a:br>
            <a:br>
              <a:rPr lang="es-PA" sz="4000" dirty="0"/>
            </a:br>
            <a:endParaRPr lang="es-PA" sz="4000" dirty="0"/>
          </a:p>
        </p:txBody>
      </p:sp>
      <p:pic>
        <p:nvPicPr>
          <p:cNvPr id="9" name="Imagen 8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C077B9E8-7A21-944C-901C-BFCD97F7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2" r="-1" b="31517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6" name="Imagen 5" descr="Imagen que contiene pasto, exterior, agua, río&#10;&#10;Descripción generada automáticamente">
            <a:extLst>
              <a:ext uri="{FF2B5EF4-FFF2-40B4-BE49-F238E27FC236}">
                <a16:creationId xmlns:a16="http://schemas.microsoft.com/office/drawing/2014/main" id="{B9A559E1-43B1-6E47-8F21-66770B22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7" r="-1" b="22067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FA5DF-1B4D-114D-A0B1-3F51576D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491" y="2057926"/>
            <a:ext cx="4085686" cy="2776833"/>
          </a:xfrm>
        </p:spPr>
        <p:txBody>
          <a:bodyPr>
            <a:normAutofit lnSpcReduction="10000"/>
          </a:bodyPr>
          <a:lstStyle/>
          <a:p>
            <a:r>
              <a:rPr lang="es-PA" sz="1900" dirty="0"/>
              <a:t>¿Cómo se formaban en respuesta en el siglo pasado? Nos formaban para responder pensando sólo en la misión, yo denomino el Síndrome del Ra..</a:t>
            </a:r>
          </a:p>
          <a:p>
            <a:r>
              <a:rPr lang="es-PA" sz="1900" dirty="0"/>
              <a:t>Actualmente tenemos la oportunidad a expresar nuestras opiniones y  sentimientos,  dar y recibir ayuda. ¿ Quién ayuda al que ayuda?</a:t>
            </a:r>
          </a:p>
          <a:p>
            <a:endParaRPr lang="es-PA" sz="1900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600996C-9AE5-8A45-971A-ABC4676B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084" y="74359"/>
            <a:ext cx="1904783" cy="854482"/>
          </a:xfrm>
          <a:prstGeom prst="rect">
            <a:avLst/>
          </a:prstGeom>
        </p:spPr>
      </p:pic>
      <p:pic>
        <p:nvPicPr>
          <p:cNvPr id="22" name="Imagen 21" descr="Imagen que contiene objeto, dibujo&#10;&#10;Descripción generada automáticamente">
            <a:extLst>
              <a:ext uri="{FF2B5EF4-FFF2-40B4-BE49-F238E27FC236}">
                <a16:creationId xmlns:a16="http://schemas.microsoft.com/office/drawing/2014/main" id="{1742F4FB-9606-E441-B6BA-60D8A6BC8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8" r="13580" b="-6"/>
          <a:stretch/>
        </p:blipFill>
        <p:spPr>
          <a:xfrm>
            <a:off x="10747168" y="74359"/>
            <a:ext cx="1196419" cy="104791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C2923CC-B9A5-C346-BD44-34FDCCD87516}"/>
              </a:ext>
            </a:extLst>
          </p:cNvPr>
          <p:cNvSpPr txBox="1"/>
          <p:nvPr/>
        </p:nvSpPr>
        <p:spPr>
          <a:xfrm>
            <a:off x="9386047" y="6006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7261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FD08C-AE35-594A-BB3E-FC7FB25A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81388" y="588461"/>
            <a:ext cx="11358464" cy="673153"/>
          </a:xfrm>
        </p:spPr>
        <p:txBody>
          <a:bodyPr/>
          <a:lstStyle/>
          <a:p>
            <a:pPr marL="0" indent="0" algn="ctr">
              <a:buNone/>
            </a:pPr>
            <a:r>
              <a:rPr lang="es-PA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Definición de Salud</a:t>
            </a:r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68C913E-1B4C-714A-BEC0-336F5759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389" y="6100651"/>
            <a:ext cx="1722051" cy="7725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7DB2D2-EE68-4410-971F-BF07E8FD7741}"/>
              </a:ext>
            </a:extLst>
          </p:cNvPr>
          <p:cNvSpPr/>
          <p:nvPr/>
        </p:nvSpPr>
        <p:spPr>
          <a:xfrm>
            <a:off x="405061" y="2163645"/>
            <a:ext cx="5234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A" sz="3200" dirty="0"/>
              <a:t>“La salud es un estado de completo bienestar </a:t>
            </a:r>
            <a:r>
              <a:rPr lang="es-PA" sz="3200" u="sng" dirty="0"/>
              <a:t>físico, mental y social</a:t>
            </a:r>
            <a:r>
              <a:rPr lang="es-PA" sz="3200" dirty="0"/>
              <a:t>, y no solamente la ausencia de afecciones o enfermedades”.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B0C3E1-DADD-486B-AA4A-A550EB05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56" y="6293374"/>
            <a:ext cx="1682731" cy="456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E31645-F3A0-440D-8AD4-5B367DC4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7827" y="0"/>
            <a:ext cx="6478498" cy="6293374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63969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FD08C-AE35-594A-BB3E-FC7FB25A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20" y="257012"/>
            <a:ext cx="11358464" cy="673153"/>
          </a:xfrm>
        </p:spPr>
        <p:txBody>
          <a:bodyPr/>
          <a:lstStyle/>
          <a:p>
            <a:pPr marL="0" indent="0" algn="ctr">
              <a:buNone/>
            </a:pPr>
            <a:r>
              <a:rPr lang="es-PA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¿Qué es Salud Mental ?</a:t>
            </a:r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68C913E-1B4C-714A-BEC0-336F5759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389" y="6100651"/>
            <a:ext cx="1722051" cy="7725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B0C3E1-DADD-486B-AA4A-A550EB05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56" y="6293374"/>
            <a:ext cx="1682731" cy="456595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DE84A3B-31A2-4B51-9AEA-581E988C9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97687"/>
              </p:ext>
            </p:extLst>
          </p:nvPr>
        </p:nvGraphicFramePr>
        <p:xfrm>
          <a:off x="-220718" y="593588"/>
          <a:ext cx="4572000" cy="482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697F6B3-C776-4540-AEE2-D5C98A429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861862"/>
              </p:ext>
            </p:extLst>
          </p:nvPr>
        </p:nvGraphicFramePr>
        <p:xfrm>
          <a:off x="7620002" y="3429000"/>
          <a:ext cx="6237888" cy="3688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E84E6736-A753-4198-AD8C-E99AA332D85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6621" b="45244"/>
          <a:stretch/>
        </p:blipFill>
        <p:spPr>
          <a:xfrm>
            <a:off x="3838151" y="2194890"/>
            <a:ext cx="5353146" cy="298615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06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FD08C-AE35-594A-BB3E-FC7FB25A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282" y="423868"/>
            <a:ext cx="11358464" cy="673153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¿Qué es el Apoyo Psicosocial?</a:t>
            </a:r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68C913E-1B4C-714A-BEC0-336F5759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389" y="6100651"/>
            <a:ext cx="1722051" cy="7725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B0C3E1-DADD-486B-AA4A-A550EB05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56" y="6293374"/>
            <a:ext cx="1682731" cy="456595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DE84A3B-31A2-4B51-9AEA-581E988C9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160628"/>
              </p:ext>
            </p:extLst>
          </p:nvPr>
        </p:nvGraphicFramePr>
        <p:xfrm>
          <a:off x="-220718" y="593588"/>
          <a:ext cx="4572000" cy="482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A1B4D14E-8C1E-4E63-A6B7-A52672EDC28C}"/>
              </a:ext>
            </a:extLst>
          </p:cNvPr>
          <p:cNvSpPr/>
          <p:nvPr/>
        </p:nvSpPr>
        <p:spPr>
          <a:xfrm>
            <a:off x="6277866" y="1820661"/>
            <a:ext cx="57373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El apoyo psicosocial forma parte de las </a:t>
            </a:r>
            <a:r>
              <a:rPr lang="es-ES" sz="2400" u="sng" dirty="0"/>
              <a:t>intervenciones de urgencia</a:t>
            </a:r>
            <a:r>
              <a:rPr lang="es-ES" sz="2400" dirty="0"/>
              <a:t> de la FICR. Ayuda a las personas y a las comunidades a </a:t>
            </a:r>
            <a:r>
              <a:rPr lang="es-ES" sz="2400" u="sng" dirty="0"/>
              <a:t>sanar el daño psicológico </a:t>
            </a:r>
            <a:r>
              <a:rPr lang="es-ES" sz="2400" dirty="0"/>
              <a:t>y a </a:t>
            </a:r>
            <a:r>
              <a:rPr lang="es-ES" sz="2400" u="sng" dirty="0"/>
              <a:t>reconstruir las estructuras sociales</a:t>
            </a:r>
            <a:r>
              <a:rPr lang="es-ES" sz="2400" dirty="0"/>
              <a:t> después de atravesar una </a:t>
            </a:r>
            <a:r>
              <a:rPr lang="es-ES" sz="2400" u="sng" dirty="0"/>
              <a:t>emergencia o un acontecimiento grave.</a:t>
            </a:r>
            <a:r>
              <a:rPr lang="es-ES" sz="2400" dirty="0"/>
              <a:t> Este tipo de apoyo permite que las personas actúen como sobrevivientes activos, más que como víctimas pasivas</a:t>
            </a:r>
            <a:r>
              <a:rPr lang="es-ES" sz="2800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9B0467-F90B-4ACC-A54E-67B944402A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65" r="14427"/>
          <a:stretch/>
        </p:blipFill>
        <p:spPr>
          <a:xfrm>
            <a:off x="5141" y="802270"/>
            <a:ext cx="6092283" cy="5491103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397971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FD08C-AE35-594A-BB3E-FC7FB25A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67" y="2365283"/>
            <a:ext cx="6643939" cy="192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800" b="1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2"/>
              </a:rPr>
              <a:t>www.menti.com</a:t>
            </a:r>
            <a:endParaRPr lang="es-ES" sz="4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s-ES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Código: 55 98 9</a:t>
            </a:r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68C913E-1B4C-714A-BEC0-336F5759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89" y="6100651"/>
            <a:ext cx="1722051" cy="7725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B0C3E1-DADD-486B-AA4A-A550EB052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56" y="6293374"/>
            <a:ext cx="1682731" cy="456595"/>
          </a:xfrm>
          <a:prstGeom prst="rect">
            <a:avLst/>
          </a:prstGeom>
        </p:spPr>
      </p:pic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EC8421B-2690-4E2F-8924-3781C5EB4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391" y="1764137"/>
            <a:ext cx="2526509" cy="2526509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DE84A3B-31A2-4B51-9AEA-581E988C9E73}"/>
              </a:ext>
            </a:extLst>
          </p:cNvPr>
          <p:cNvGraphicFramePr/>
          <p:nvPr/>
        </p:nvGraphicFramePr>
        <p:xfrm>
          <a:off x="-220718" y="593588"/>
          <a:ext cx="4572000" cy="482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3540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252AFC-CD10-5A4A-838A-CC74C373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182" y="-65197"/>
            <a:ext cx="4803636" cy="1311664"/>
          </a:xfrm>
        </p:spPr>
        <p:txBody>
          <a:bodyPr>
            <a:normAutofit/>
          </a:bodyPr>
          <a:lstStyle/>
          <a:p>
            <a:r>
              <a:rPr lang="es-PA" sz="4000" b="1" dirty="0">
                <a:solidFill>
                  <a:srgbClr val="0070C0"/>
                </a:solidFill>
              </a:rPr>
              <a:t>COVID-19</a:t>
            </a:r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magen 11" descr="Imagen que contiene señal&#10;&#10;Descripción generada automáticamente">
            <a:extLst>
              <a:ext uri="{FF2B5EF4-FFF2-40B4-BE49-F238E27FC236}">
                <a16:creationId xmlns:a16="http://schemas.microsoft.com/office/drawing/2014/main" id="{E305F584-F564-304A-892F-1D3FAE4B6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6" r="6686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4FEA946-3E2C-4FE6-B46E-5A66B24969F3}"/>
              </a:ext>
            </a:extLst>
          </p:cNvPr>
          <p:cNvSpPr/>
          <p:nvPr/>
        </p:nvSpPr>
        <p:spPr>
          <a:xfrm>
            <a:off x="3121714" y="1311664"/>
            <a:ext cx="22262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/>
              <a:t>Personal</a:t>
            </a:r>
          </a:p>
          <a:p>
            <a:endParaRPr lang="es-CO" sz="2800" dirty="0"/>
          </a:p>
          <a:p>
            <a:r>
              <a:rPr lang="es-CO" sz="2800" dirty="0"/>
              <a:t>Familia </a:t>
            </a:r>
          </a:p>
          <a:p>
            <a:endParaRPr lang="es-CO" sz="2800" dirty="0"/>
          </a:p>
          <a:p>
            <a:r>
              <a:rPr lang="es-CO" sz="2800" dirty="0"/>
              <a:t>Académico </a:t>
            </a:r>
          </a:p>
          <a:p>
            <a:endParaRPr lang="es-CO" sz="2800" dirty="0"/>
          </a:p>
          <a:p>
            <a:r>
              <a:rPr lang="es-CO" sz="2800" dirty="0"/>
              <a:t>Laboral</a:t>
            </a:r>
          </a:p>
          <a:p>
            <a:endParaRPr lang="es-CO" sz="2800" dirty="0"/>
          </a:p>
          <a:p>
            <a:r>
              <a:rPr lang="es-CO" sz="2800" dirty="0"/>
              <a:t>Social </a:t>
            </a:r>
          </a:p>
          <a:p>
            <a:endParaRPr lang="es-CO" sz="2800" dirty="0"/>
          </a:p>
          <a:p>
            <a:r>
              <a:rPr lang="es-CO" sz="2800" dirty="0"/>
              <a:t>Comunitario</a:t>
            </a:r>
          </a:p>
        </p:txBody>
      </p:sp>
      <p:pic>
        <p:nvPicPr>
          <p:cNvPr id="7" name="Gráfico 6" descr="Cabeza con engranajes">
            <a:extLst>
              <a:ext uri="{FF2B5EF4-FFF2-40B4-BE49-F238E27FC236}">
                <a16:creationId xmlns:a16="http://schemas.microsoft.com/office/drawing/2014/main" id="{9ADB8BA1-B16A-42B4-91BF-2DCD55050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8050" y="1186531"/>
            <a:ext cx="733096" cy="733096"/>
          </a:xfrm>
          <a:prstGeom prst="rect">
            <a:avLst/>
          </a:prstGeom>
        </p:spPr>
      </p:pic>
      <p:pic>
        <p:nvPicPr>
          <p:cNvPr id="9" name="Gráfico 8" descr="Familia con dos niños">
            <a:extLst>
              <a:ext uri="{FF2B5EF4-FFF2-40B4-BE49-F238E27FC236}">
                <a16:creationId xmlns:a16="http://schemas.microsoft.com/office/drawing/2014/main" id="{CB30D17E-D576-47B0-897B-9E60DB24C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5714" y="2042462"/>
            <a:ext cx="706803" cy="706803"/>
          </a:xfrm>
          <a:prstGeom prst="rect">
            <a:avLst/>
          </a:prstGeom>
        </p:spPr>
      </p:pic>
      <p:pic>
        <p:nvPicPr>
          <p:cNvPr id="11" name="Gráfico 10" descr="Aula de clases">
            <a:extLst>
              <a:ext uri="{FF2B5EF4-FFF2-40B4-BE49-F238E27FC236}">
                <a16:creationId xmlns:a16="http://schemas.microsoft.com/office/drawing/2014/main" id="{2B829702-6FC5-49C8-9BBD-10EDED5A1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76461" y="2898158"/>
            <a:ext cx="729969" cy="729969"/>
          </a:xfrm>
          <a:prstGeom prst="rect">
            <a:avLst/>
          </a:prstGeom>
        </p:spPr>
      </p:pic>
      <p:pic>
        <p:nvPicPr>
          <p:cNvPr id="14" name="Gráfico 13" descr="Maletín">
            <a:extLst>
              <a:ext uri="{FF2B5EF4-FFF2-40B4-BE49-F238E27FC236}">
                <a16:creationId xmlns:a16="http://schemas.microsoft.com/office/drawing/2014/main" id="{EAE96B8F-0305-45A2-A446-EBF922CD6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55713" y="3755334"/>
            <a:ext cx="706803" cy="706803"/>
          </a:xfrm>
          <a:prstGeom prst="rect">
            <a:avLst/>
          </a:prstGeom>
        </p:spPr>
      </p:pic>
      <p:pic>
        <p:nvPicPr>
          <p:cNvPr id="16" name="Gráfico 15" descr="Red social">
            <a:extLst>
              <a:ext uri="{FF2B5EF4-FFF2-40B4-BE49-F238E27FC236}">
                <a16:creationId xmlns:a16="http://schemas.microsoft.com/office/drawing/2014/main" id="{4D4F7D82-6B38-47CF-B891-773FED611A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2201" y="4602907"/>
            <a:ext cx="729969" cy="729969"/>
          </a:xfrm>
          <a:prstGeom prst="rect">
            <a:avLst/>
          </a:prstGeom>
        </p:spPr>
      </p:pic>
      <p:pic>
        <p:nvPicPr>
          <p:cNvPr id="18" name="Gráfico 17" descr="Barrio">
            <a:extLst>
              <a:ext uri="{FF2B5EF4-FFF2-40B4-BE49-F238E27FC236}">
                <a16:creationId xmlns:a16="http://schemas.microsoft.com/office/drawing/2014/main" id="{F50A013A-0C75-433B-8657-B002FE5B6A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47305" y="5416207"/>
            <a:ext cx="752769" cy="752769"/>
          </a:xfrm>
          <a:prstGeom prst="rect">
            <a:avLst/>
          </a:prstGeom>
        </p:spPr>
      </p:pic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1270A280-302B-4B42-B029-33EF782E3F9D}"/>
              </a:ext>
            </a:extLst>
          </p:cNvPr>
          <p:cNvSpPr/>
          <p:nvPr/>
        </p:nvSpPr>
        <p:spPr>
          <a:xfrm>
            <a:off x="7545" y="954309"/>
            <a:ext cx="1637951" cy="1134127"/>
          </a:xfrm>
          <a:prstGeom prst="homePlat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¿Qué cambió? </a:t>
            </a:r>
          </a:p>
        </p:txBody>
      </p:sp>
      <p:sp>
        <p:nvSpPr>
          <p:cNvPr id="28" name="Flecha: pentágono 27">
            <a:extLst>
              <a:ext uri="{FF2B5EF4-FFF2-40B4-BE49-F238E27FC236}">
                <a16:creationId xmlns:a16="http://schemas.microsoft.com/office/drawing/2014/main" id="{8CABEDF9-8ABB-4D6A-A0B2-53DD03CECBA0}"/>
              </a:ext>
            </a:extLst>
          </p:cNvPr>
          <p:cNvSpPr/>
          <p:nvPr/>
        </p:nvSpPr>
        <p:spPr>
          <a:xfrm>
            <a:off x="-1" y="2395864"/>
            <a:ext cx="1920203" cy="1134127"/>
          </a:xfrm>
          <a:prstGeom prst="homePlat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¿Cómo me benefició? </a:t>
            </a:r>
            <a:endParaRPr lang="es-CO" sz="2800" dirty="0">
              <a:solidFill>
                <a:schemeClr val="tx1"/>
              </a:solidFill>
            </a:endParaRPr>
          </a:p>
        </p:txBody>
      </p:sp>
      <p:sp>
        <p:nvSpPr>
          <p:cNvPr id="29" name="Flecha: pentágono 28">
            <a:extLst>
              <a:ext uri="{FF2B5EF4-FFF2-40B4-BE49-F238E27FC236}">
                <a16:creationId xmlns:a16="http://schemas.microsoft.com/office/drawing/2014/main" id="{97843732-4CAA-4068-BFDF-EA845BC12649}"/>
              </a:ext>
            </a:extLst>
          </p:cNvPr>
          <p:cNvSpPr/>
          <p:nvPr/>
        </p:nvSpPr>
        <p:spPr>
          <a:xfrm>
            <a:off x="0" y="3938619"/>
            <a:ext cx="1968496" cy="1134127"/>
          </a:xfrm>
          <a:prstGeom prst="homePlat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¿Cómo me afectó? </a:t>
            </a:r>
          </a:p>
        </p:txBody>
      </p:sp>
      <p:sp>
        <p:nvSpPr>
          <p:cNvPr id="30" name="Flecha: pentágono 29">
            <a:extLst>
              <a:ext uri="{FF2B5EF4-FFF2-40B4-BE49-F238E27FC236}">
                <a16:creationId xmlns:a16="http://schemas.microsoft.com/office/drawing/2014/main" id="{0BD283CF-22EA-4774-8074-10C533ACC44F}"/>
              </a:ext>
            </a:extLst>
          </p:cNvPr>
          <p:cNvSpPr/>
          <p:nvPr/>
        </p:nvSpPr>
        <p:spPr>
          <a:xfrm>
            <a:off x="0" y="5416207"/>
            <a:ext cx="1637951" cy="1134127"/>
          </a:xfrm>
          <a:prstGeom prst="homePlat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</a:rPr>
              <a:t>¿Acción? </a:t>
            </a:r>
          </a:p>
        </p:txBody>
      </p:sp>
    </p:spTree>
    <p:extLst>
      <p:ext uri="{BB962C8B-B14F-4D97-AF65-F5344CB8AC3E}">
        <p14:creationId xmlns:p14="http://schemas.microsoft.com/office/powerpoint/2010/main" val="99128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D63E8E61-5D5A-456C-9FF9-240553CC2FC5" descr="Image.jpeg">
            <a:extLst>
              <a:ext uri="{FF2B5EF4-FFF2-40B4-BE49-F238E27FC236}">
                <a16:creationId xmlns:a16="http://schemas.microsoft.com/office/drawing/2014/main" id="{7E1B381A-323D-4DCA-923D-57A9E3C2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9"/>
            <a:ext cx="12192000" cy="681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5B01813-B869-4C5C-851C-7EA7264C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14" y="6024756"/>
            <a:ext cx="1722051" cy="7725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B3E70CB-1A3D-4598-9F67-2C9FA06E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881" y="6217479"/>
            <a:ext cx="1682731" cy="4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7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6B53F7ADA354F933500E1D6DBE68E" ma:contentTypeVersion="13" ma:contentTypeDescription="Create a new document." ma:contentTypeScope="" ma:versionID="11986119c594fcf9e32f8f55063e237d">
  <xsd:schema xmlns:xsd="http://www.w3.org/2001/XMLSchema" xmlns:xs="http://www.w3.org/2001/XMLSchema" xmlns:p="http://schemas.microsoft.com/office/2006/metadata/properties" xmlns:ns3="0b6666f3-f196-44b5-bd33-eda7daffd66e" xmlns:ns4="af1edd99-6dc3-4e72-8747-a4093a11100e" targetNamespace="http://schemas.microsoft.com/office/2006/metadata/properties" ma:root="true" ma:fieldsID="605a77b86a29d1b90d7fc4a9b09c9158" ns3:_="" ns4:_="">
    <xsd:import namespace="0b6666f3-f196-44b5-bd33-eda7daffd66e"/>
    <xsd:import namespace="af1edd99-6dc3-4e72-8747-a4093a1110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666f3-f196-44b5-bd33-eda7daffd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edd99-6dc3-4e72-8747-a4093a11100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9EECFF-5E73-4491-AA03-410874C668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6666f3-f196-44b5-bd33-eda7daffd66e"/>
    <ds:schemaRef ds:uri="af1edd99-6dc3-4e72-8747-a4093a111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0B829F-0978-4BE4-90A2-9D6012B411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1444B0E-A368-4108-8D96-20B02B1D18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430</Words>
  <Application>Microsoft Macintosh PowerPoint</Application>
  <PresentationFormat>Panorámica</PresentationFormat>
  <Paragraphs>64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Desarrollando una cultura de Salud Mental y Apoyo Psicosocial en Las Américas después del COVID-19 </vt:lpstr>
      <vt:lpstr>  Introducción  </vt:lpstr>
      <vt:lpstr>Presentación de PowerPoint</vt:lpstr>
      <vt:lpstr>Presentación de PowerPoint</vt:lpstr>
      <vt:lpstr>Presentación de PowerPoint</vt:lpstr>
      <vt:lpstr>Presentación de PowerPoint</vt:lpstr>
      <vt:lpstr>COVID-19</vt:lpstr>
      <vt:lpstr>Presentación de PowerPoint</vt:lpstr>
      <vt:lpstr>¿Cómo funciona el aislamiento social?</vt:lpstr>
      <vt:lpstr>COVID-19 en Respuesta</vt:lpstr>
      <vt:lpstr>COVID-19 y Trabajadores Humanitario</vt:lpstr>
      <vt:lpstr>Aportes de  la audiencia de acuerdo a su experiencia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Brito de la Cuesta, Roberto</dc:creator>
  <cp:lastModifiedBy>Brito de la Cuesta, Roberto</cp:lastModifiedBy>
  <cp:revision>5</cp:revision>
  <dcterms:created xsi:type="dcterms:W3CDTF">2020-06-22T15:46:25Z</dcterms:created>
  <dcterms:modified xsi:type="dcterms:W3CDTF">2020-06-22T23:26:58Z</dcterms:modified>
</cp:coreProperties>
</file>