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F8036-26D7-4DD8-83B5-B255FDA00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BCDA3-A62D-4275-BEE5-AF9799E0C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1B7DE-35D7-41C2-87B7-992CA195A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F96E8-56B4-40CB-9AFA-F90AAB8CF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108BA-8CFF-4870-A25A-493F91E1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38E65-4152-4E34-9FEC-F91176A3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860E6-89CB-4A41-A93F-9CA51CA74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2B5BE-E8D4-405F-97C9-20038B754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13E97-E1B9-405A-8832-8EF93A198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DBB81-EB76-43B6-90AF-4FFF36434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8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BBAE51-E89D-41F7-87A2-1F4AFE0B05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76CD12-4C57-4FDE-9B2D-8D0ADB37D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1D429-C91C-421F-BE20-A2CB813D8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2298C-F45D-49A4-B91F-FA4CE3D96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66459-BCAC-4528-93DA-908DFE25B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00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691819" y="1290485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 b="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8880309" y="44624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0" y="6076335"/>
            <a:ext cx="12192000" cy="781665"/>
          </a:xfrm>
          <a:prstGeom prst="rect">
            <a:avLst/>
          </a:prstGeom>
          <a:solidFill>
            <a:srgbClr val="EF3340"/>
          </a:solidFill>
          <a:ln w="12700" cap="flat" cmpd="sng">
            <a:solidFill>
              <a:srgbClr val="EF33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3" descr="A picture containing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9173" y="5963808"/>
            <a:ext cx="2544947" cy="1150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2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B2AE4-505B-47DD-AB92-BC60766D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A0415-BE0E-4A1D-81DE-8E9556DAA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F6502-922C-453D-A117-5EF97006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C3DF1-22A9-41F0-AD24-E7F371D2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FCCD-C267-44E8-9D6E-63F75DF7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5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E5F9-46A2-4093-AA24-4137FC08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E94AB-B09D-4DFB-93C3-4578BB636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35468-AF42-4870-8C14-9B35BAC3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D19ED-A661-49A2-8614-94E3E8CF9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191CA-7E52-4B85-8C06-93811ABF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5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7CFB0-5414-4DA6-870A-9E8FF859E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D5BAC-1748-46D0-940A-36D3DA199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B37A4-819A-48C7-9007-CF6FC32AC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55EAD-A240-4ED3-89B2-F628512F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CF1927-1957-4624-B08C-591F821C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0A99E-17C8-42FB-A679-8D111D2E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9DACA-EC06-4FCC-8DBB-FC1E9B9DE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6D438-7124-4915-BDA9-8C8A95C45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0ECB-3B6E-4B94-AEB0-77425E9EB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6F02B-6C7E-492A-84BF-51BD092B1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0F0BEA-6572-4B0A-A1CB-0FAAB830D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87668-3621-4AE5-8F27-872F1E43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0752E-C68C-4758-AFCD-6C9EF0962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B81F3-E1A0-436B-A453-661F4A5A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33F0-FEDE-4768-A804-57499EAE1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8403A-268F-438C-AAC5-E6C64DB6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E5B631-44E3-426F-92D5-5CC9719F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E5EC0-41E1-4D90-A318-6169242D0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9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0D5CC7-5038-4019-9890-060C94AE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68673-F201-4DCC-BCAF-AE5D4C54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3FA35-EED7-45CA-92C6-674332D7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4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F6A4-627B-4FFC-9082-FDB4CAA9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DBA61-16EE-45AE-A532-BF82BBACF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EDF1D-F8F0-4CC9-96B9-3C5E0C9FA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E84B9-2034-487F-9F1C-6FBAF966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BB2B4-48F4-4509-ACA5-9C57D80DE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B9E71-7D6D-4038-858E-5EAF9188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0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49BD1-EA6D-459F-A9FE-E131F9FFE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7366D8-06D3-43C4-BB81-4624A2664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CCD7E-1531-400D-9C8C-C7196E8F1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BD192-6995-4B09-9844-9F802868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1A9FB-FE3D-4112-BF34-3EDB17B2D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102F9-A8F6-49F1-B31E-73ADCF37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6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1285A5-6488-4E0A-A450-5FC5D419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E752A-04E9-4A5A-8D2F-19518CA0D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86801-1F93-4BA3-9FF6-DDB2E75BD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F0609-B82D-41E5-B97E-AEAF3BE37C2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998E2-7533-4639-AF53-C6B5774BD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D85ED-D4AA-4BA6-95ED-8D78F1D51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3AAB9-D2AD-4CE4-B58C-8B0DB2E1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7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CE0F026-0A89-426C-B4FE-610E0A0ED76B}"/>
              </a:ext>
            </a:extLst>
          </p:cNvPr>
          <p:cNvSpPr/>
          <p:nvPr/>
        </p:nvSpPr>
        <p:spPr>
          <a:xfrm>
            <a:off x="294919" y="0"/>
            <a:ext cx="6042039" cy="523220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r>
              <a:rPr lang="es-ES" sz="2800" b="1"/>
              <a:t>Desinfección en espacios abiertos</a:t>
            </a:r>
            <a:endParaRPr lang="en-GB" sz="28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4BA1E-9D6A-4FAD-81B1-BA9351340747}"/>
              </a:ext>
            </a:extLst>
          </p:cNvPr>
          <p:cNvSpPr/>
          <p:nvPr/>
        </p:nvSpPr>
        <p:spPr>
          <a:xfrm>
            <a:off x="214802" y="458049"/>
            <a:ext cx="1030630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No se recomienda la fumigación de lugares al aire libre para destruir el virus de la COVID-19 (calles, mercados…)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El desinfectante es inactivado por la suciedad y detritos; además, no se puede limpiar a mano esos espacios para eliminar toda la materia orgánica.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La fumigación de superficies porosas, como las aceras y los senderos sin pavimentar, sería mucho menos eficaz.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Incluso si no hay materia orgánica, es poco probable que la fumigación química cubra adecuadamente todas las superficies durante el tiempo necesario para inactivar los agentes patógenos.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Las calles y aceras no se consideran reservorios de la infección por el virus de la COVID-19. No es necesario usar nada (no hipoclorito de sodio, no amonio cuaternario, no otras sustancia)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El rociamiento de desinfectantes, incluso en exteriores, puede ser nocivo para la salud humana. No se recomienda uso de ningún químico para desinfección de ambientes externos.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BB7AEE8-0A43-4F9B-A5C3-6C492B5676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500" t="40000" r="59298" b="22097"/>
          <a:stretch/>
        </p:blipFill>
        <p:spPr>
          <a:xfrm>
            <a:off x="10574876" y="921528"/>
            <a:ext cx="1094382" cy="128184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FA775E0-8AF6-4E93-9F36-0D817B509C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251" b="5918"/>
          <a:stretch/>
        </p:blipFill>
        <p:spPr>
          <a:xfrm>
            <a:off x="10564320" y="3274205"/>
            <a:ext cx="1412877" cy="167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2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E78DA3EFB7A241AFA4462EBA33C3D8" ma:contentTypeVersion="15" ma:contentTypeDescription="Create a new document." ma:contentTypeScope="" ma:versionID="3af4f3a80a0d08bb41109d576fbb594b">
  <xsd:schema xmlns:xsd="http://www.w3.org/2001/XMLSchema" xmlns:xs="http://www.w3.org/2001/XMLSchema" xmlns:p="http://schemas.microsoft.com/office/2006/metadata/properties" xmlns:ns1="http://schemas.microsoft.com/sharepoint/v3" xmlns:ns3="bcb460bb-14df-4f25-8250-358169e5173e" xmlns:ns4="c9081eae-3977-4442-a5e0-5cbf0ce595d8" targetNamespace="http://schemas.microsoft.com/office/2006/metadata/properties" ma:root="true" ma:fieldsID="770760a492c1ccfe174356a1f50da331" ns1:_="" ns3:_="" ns4:_="">
    <xsd:import namespace="http://schemas.microsoft.com/sharepoint/v3"/>
    <xsd:import namespace="bcb460bb-14df-4f25-8250-358169e5173e"/>
    <xsd:import namespace="c9081eae-3977-4442-a5e0-5cbf0ce595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460bb-14df-4f25-8250-358169e517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081eae-3977-4442-a5e0-5cbf0ce595d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4CFC7DE-357D-42EF-84CC-B6E5E54DFB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b460bb-14df-4f25-8250-358169e5173e"/>
    <ds:schemaRef ds:uri="c9081eae-3977-4442-a5e0-5cbf0ce595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9BE4A-FBB5-49A8-89B3-73098AF6E4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ADCF91-70E5-4AB4-B063-0EAB5454627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Franca</dc:creator>
  <cp:lastModifiedBy>Maria Franca</cp:lastModifiedBy>
  <cp:revision>1</cp:revision>
  <dcterms:created xsi:type="dcterms:W3CDTF">2020-07-06T17:51:59Z</dcterms:created>
  <dcterms:modified xsi:type="dcterms:W3CDTF">2020-07-06T17:53:15Z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0x010100F6E78DA3EFB7A241AFA4462EBA33C3D8</vt:lpwstr>
  </property>
</Properties>
</file>