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30" r:id="rId3"/>
    <p:sldId id="262" r:id="rId4"/>
    <p:sldId id="257" r:id="rId5"/>
    <p:sldId id="529" r:id="rId6"/>
    <p:sldId id="344" r:id="rId7"/>
    <p:sldId id="345" r:id="rId8"/>
    <p:sldId id="347" r:id="rId9"/>
    <p:sldId id="265" r:id="rId10"/>
    <p:sldId id="526" r:id="rId11"/>
    <p:sldId id="266" r:id="rId12"/>
    <p:sldId id="511" r:id="rId13"/>
    <p:sldId id="512" r:id="rId14"/>
    <p:sldId id="528" r:id="rId15"/>
    <p:sldId id="513" r:id="rId16"/>
    <p:sldId id="514" r:id="rId17"/>
    <p:sldId id="260" r:id="rId18"/>
    <p:sldId id="261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62313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85787-68C2-40CB-8806-ECAE669FC17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0955D40-D27E-429C-B1BF-A6DF7B49C6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419" b="1" dirty="0"/>
            <a:t>Mantener la cámara y micrófonos apagados</a:t>
          </a:r>
          <a:endParaRPr lang="en-US" b="1" dirty="0"/>
        </a:p>
      </dgm:t>
    </dgm:pt>
    <dgm:pt modelId="{84C86016-1557-45B3-BC66-11D6C65313B0}" type="parTrans" cxnId="{034E1B81-0E20-4DBB-ACD4-F7DEAA12ADD1}">
      <dgm:prSet/>
      <dgm:spPr/>
      <dgm:t>
        <a:bodyPr/>
        <a:lstStyle/>
        <a:p>
          <a:endParaRPr lang="en-US"/>
        </a:p>
      </dgm:t>
    </dgm:pt>
    <dgm:pt modelId="{CFAB98BC-AC9B-4C0E-A9E2-F4AA1D6C2CD9}" type="sibTrans" cxnId="{034E1B81-0E20-4DBB-ACD4-F7DEAA12ADD1}">
      <dgm:prSet/>
      <dgm:spPr/>
      <dgm:t>
        <a:bodyPr/>
        <a:lstStyle/>
        <a:p>
          <a:endParaRPr lang="en-US"/>
        </a:p>
      </dgm:t>
    </dgm:pt>
    <dgm:pt modelId="{47DA4D4E-A64D-4AC7-AD1D-8DC88F9C1C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419" b="1" dirty="0">
              <a:solidFill>
                <a:schemeClr val="tx1"/>
              </a:solidFill>
            </a:rPr>
            <a:t>Vamos a tener espacios para interactuar de 10min</a:t>
          </a:r>
          <a:endParaRPr lang="en-US" b="1" dirty="0">
            <a:solidFill>
              <a:schemeClr val="tx1"/>
            </a:solidFill>
          </a:endParaRPr>
        </a:p>
      </dgm:t>
    </dgm:pt>
    <dgm:pt modelId="{2319103B-F96C-4C79-A930-BAF8F88FD080}" type="parTrans" cxnId="{9D66BF87-D7AF-4767-9492-E0AD8712EF19}">
      <dgm:prSet/>
      <dgm:spPr/>
      <dgm:t>
        <a:bodyPr/>
        <a:lstStyle/>
        <a:p>
          <a:endParaRPr lang="en-US"/>
        </a:p>
      </dgm:t>
    </dgm:pt>
    <dgm:pt modelId="{DB44CE74-5E3F-4A8F-B69B-A934A7BCFF96}" type="sibTrans" cxnId="{9D66BF87-D7AF-4767-9492-E0AD8712EF19}">
      <dgm:prSet/>
      <dgm:spPr/>
      <dgm:t>
        <a:bodyPr/>
        <a:lstStyle/>
        <a:p>
          <a:endParaRPr lang="en-US"/>
        </a:p>
      </dgm:t>
    </dgm:pt>
    <dgm:pt modelId="{9ADE3934-183F-45CC-BD37-053EA05EE1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419" i="1" dirty="0"/>
            <a:t>Al finalizar podrás nombrar 5 conceptos y </a:t>
          </a:r>
          <a:r>
            <a:rPr lang="es-419" i="1" dirty="0" err="1"/>
            <a:t>operacionalizarlos</a:t>
          </a:r>
          <a:endParaRPr lang="en-US" i="1" dirty="0"/>
        </a:p>
      </dgm:t>
    </dgm:pt>
    <dgm:pt modelId="{0AF0E634-8BBE-4734-A8C9-9560A37207F4}" type="parTrans" cxnId="{6A0DDEBD-0263-43D8-AB89-362D3CA8089F}">
      <dgm:prSet/>
      <dgm:spPr/>
      <dgm:t>
        <a:bodyPr/>
        <a:lstStyle/>
        <a:p>
          <a:endParaRPr lang="en-US"/>
        </a:p>
      </dgm:t>
    </dgm:pt>
    <dgm:pt modelId="{44D41B49-4B92-473C-B4EF-1E3A9B8A7182}" type="sibTrans" cxnId="{6A0DDEBD-0263-43D8-AB89-362D3CA8089F}">
      <dgm:prSet/>
      <dgm:spPr/>
      <dgm:t>
        <a:bodyPr/>
        <a:lstStyle/>
        <a:p>
          <a:endParaRPr lang="en-US"/>
        </a:p>
      </dgm:t>
    </dgm:pt>
    <dgm:pt modelId="{3E506FA9-191C-4F12-AA7B-20D38AB1E164}" type="pres">
      <dgm:prSet presAssocID="{3BE85787-68C2-40CB-8806-ECAE669FC170}" presName="root" presStyleCnt="0">
        <dgm:presLayoutVars>
          <dgm:dir/>
          <dgm:resizeHandles val="exact"/>
        </dgm:presLayoutVars>
      </dgm:prSet>
      <dgm:spPr/>
    </dgm:pt>
    <dgm:pt modelId="{62CEB439-76CA-48B4-9B4F-1A40014CE27B}" type="pres">
      <dgm:prSet presAssocID="{60955D40-D27E-429C-B1BF-A6DF7B49C6E2}" presName="compNode" presStyleCnt="0"/>
      <dgm:spPr/>
    </dgm:pt>
    <dgm:pt modelId="{1D42207B-2A14-4815-98BC-BCBDA697977A}" type="pres">
      <dgm:prSet presAssocID="{60955D40-D27E-429C-B1BF-A6DF7B49C6E2}" presName="iconBgRect" presStyleLbl="bgShp" presStyleIdx="0" presStyleCnt="3"/>
      <dgm:spPr/>
    </dgm:pt>
    <dgm:pt modelId="{D570FE28-4BC3-49A3-AEED-6E75754EDC3A}" type="pres">
      <dgm:prSet presAssocID="{60955D40-D27E-429C-B1BF-A6DF7B49C6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59337EC2-8547-41F0-B105-CFC893B87670}" type="pres">
      <dgm:prSet presAssocID="{60955D40-D27E-429C-B1BF-A6DF7B49C6E2}" presName="spaceRect" presStyleCnt="0"/>
      <dgm:spPr/>
    </dgm:pt>
    <dgm:pt modelId="{012A670D-15A7-4626-96E0-CC723629B453}" type="pres">
      <dgm:prSet presAssocID="{60955D40-D27E-429C-B1BF-A6DF7B49C6E2}" presName="textRect" presStyleLbl="revTx" presStyleIdx="0" presStyleCnt="3">
        <dgm:presLayoutVars>
          <dgm:chMax val="1"/>
          <dgm:chPref val="1"/>
        </dgm:presLayoutVars>
      </dgm:prSet>
      <dgm:spPr/>
    </dgm:pt>
    <dgm:pt modelId="{3B7E2F16-A27B-43BF-8C34-7FF67A156985}" type="pres">
      <dgm:prSet presAssocID="{CFAB98BC-AC9B-4C0E-A9E2-F4AA1D6C2CD9}" presName="sibTrans" presStyleCnt="0"/>
      <dgm:spPr/>
    </dgm:pt>
    <dgm:pt modelId="{2029A844-F08A-4BB1-9A5B-BE1277C27791}" type="pres">
      <dgm:prSet presAssocID="{47DA4D4E-A64D-4AC7-AD1D-8DC88F9C1CD3}" presName="compNode" presStyleCnt="0"/>
      <dgm:spPr/>
    </dgm:pt>
    <dgm:pt modelId="{A232CBD2-5D32-46CB-95D3-F729B503320D}" type="pres">
      <dgm:prSet presAssocID="{47DA4D4E-A64D-4AC7-AD1D-8DC88F9C1CD3}" presName="iconBgRect" presStyleLbl="bgShp" presStyleIdx="1" presStyleCnt="3"/>
      <dgm:spPr/>
    </dgm:pt>
    <dgm:pt modelId="{FD607BAF-5467-441D-948B-08105FE11DDF}" type="pres">
      <dgm:prSet presAssocID="{47DA4D4E-A64D-4AC7-AD1D-8DC88F9C1C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FAB69EB-BE62-4EB9-A009-54081B0D72F1}" type="pres">
      <dgm:prSet presAssocID="{47DA4D4E-A64D-4AC7-AD1D-8DC88F9C1CD3}" presName="spaceRect" presStyleCnt="0"/>
      <dgm:spPr/>
    </dgm:pt>
    <dgm:pt modelId="{8F6FA4B9-C13E-4952-8CB9-B61E674B380A}" type="pres">
      <dgm:prSet presAssocID="{47DA4D4E-A64D-4AC7-AD1D-8DC88F9C1CD3}" presName="textRect" presStyleLbl="revTx" presStyleIdx="1" presStyleCnt="3">
        <dgm:presLayoutVars>
          <dgm:chMax val="1"/>
          <dgm:chPref val="1"/>
        </dgm:presLayoutVars>
      </dgm:prSet>
      <dgm:spPr/>
    </dgm:pt>
    <dgm:pt modelId="{4D60BFA1-C630-402E-803A-006D4C6CE470}" type="pres">
      <dgm:prSet presAssocID="{DB44CE74-5E3F-4A8F-B69B-A934A7BCFF96}" presName="sibTrans" presStyleCnt="0"/>
      <dgm:spPr/>
    </dgm:pt>
    <dgm:pt modelId="{DCBF4A34-2AF1-4A77-9590-60CE898F931D}" type="pres">
      <dgm:prSet presAssocID="{9ADE3934-183F-45CC-BD37-053EA05EE19F}" presName="compNode" presStyleCnt="0"/>
      <dgm:spPr/>
    </dgm:pt>
    <dgm:pt modelId="{4A97447B-CE91-4D93-8239-D44395993E6A}" type="pres">
      <dgm:prSet presAssocID="{9ADE3934-183F-45CC-BD37-053EA05EE19F}" presName="iconBgRect" presStyleLbl="bgShp" presStyleIdx="2" presStyleCnt="3"/>
      <dgm:spPr/>
    </dgm:pt>
    <dgm:pt modelId="{B0002D7E-EB4C-49FB-AC71-AF2EBF2C7D22}" type="pres">
      <dgm:prSet presAssocID="{9ADE3934-183F-45CC-BD37-053EA05EE1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E15673-5278-4370-B0AC-8F5A8DA9E143}" type="pres">
      <dgm:prSet presAssocID="{9ADE3934-183F-45CC-BD37-053EA05EE19F}" presName="spaceRect" presStyleCnt="0"/>
      <dgm:spPr/>
    </dgm:pt>
    <dgm:pt modelId="{20A57E23-34F5-4C36-BF08-92B0022207BC}" type="pres">
      <dgm:prSet presAssocID="{9ADE3934-183F-45CC-BD37-053EA05EE19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DFF52E-426C-4437-BF59-FEFC10B8100C}" type="presOf" srcId="{3BE85787-68C2-40CB-8806-ECAE669FC170}" destId="{3E506FA9-191C-4F12-AA7B-20D38AB1E164}" srcOrd="0" destOrd="0" presId="urn:microsoft.com/office/officeart/2018/5/layout/IconCircleLabelList"/>
    <dgm:cxn modelId="{034E1B81-0E20-4DBB-ACD4-F7DEAA12ADD1}" srcId="{3BE85787-68C2-40CB-8806-ECAE669FC170}" destId="{60955D40-D27E-429C-B1BF-A6DF7B49C6E2}" srcOrd="0" destOrd="0" parTransId="{84C86016-1557-45B3-BC66-11D6C65313B0}" sibTransId="{CFAB98BC-AC9B-4C0E-A9E2-F4AA1D6C2CD9}"/>
    <dgm:cxn modelId="{9D66BF87-D7AF-4767-9492-E0AD8712EF19}" srcId="{3BE85787-68C2-40CB-8806-ECAE669FC170}" destId="{47DA4D4E-A64D-4AC7-AD1D-8DC88F9C1CD3}" srcOrd="1" destOrd="0" parTransId="{2319103B-F96C-4C79-A930-BAF8F88FD080}" sibTransId="{DB44CE74-5E3F-4A8F-B69B-A934A7BCFF96}"/>
    <dgm:cxn modelId="{6A0DDEBD-0263-43D8-AB89-362D3CA8089F}" srcId="{3BE85787-68C2-40CB-8806-ECAE669FC170}" destId="{9ADE3934-183F-45CC-BD37-053EA05EE19F}" srcOrd="2" destOrd="0" parTransId="{0AF0E634-8BBE-4734-A8C9-9560A37207F4}" sibTransId="{44D41B49-4B92-473C-B4EF-1E3A9B8A7182}"/>
    <dgm:cxn modelId="{0E4737D0-48B0-4968-BC38-D7282C9F5DB4}" type="presOf" srcId="{60955D40-D27E-429C-B1BF-A6DF7B49C6E2}" destId="{012A670D-15A7-4626-96E0-CC723629B453}" srcOrd="0" destOrd="0" presId="urn:microsoft.com/office/officeart/2018/5/layout/IconCircleLabelList"/>
    <dgm:cxn modelId="{A41AFDF0-E3B2-41CE-AFF8-5A5BF2BBB071}" type="presOf" srcId="{47DA4D4E-A64D-4AC7-AD1D-8DC88F9C1CD3}" destId="{8F6FA4B9-C13E-4952-8CB9-B61E674B380A}" srcOrd="0" destOrd="0" presId="urn:microsoft.com/office/officeart/2018/5/layout/IconCircleLabelList"/>
    <dgm:cxn modelId="{97ACFDFF-605F-48E4-8F7A-52E9AEB6CFE3}" type="presOf" srcId="{9ADE3934-183F-45CC-BD37-053EA05EE19F}" destId="{20A57E23-34F5-4C36-BF08-92B0022207BC}" srcOrd="0" destOrd="0" presId="urn:microsoft.com/office/officeart/2018/5/layout/IconCircleLabelList"/>
    <dgm:cxn modelId="{C65B44D7-60D8-4BE5-A249-4F6944C7A5A1}" type="presParOf" srcId="{3E506FA9-191C-4F12-AA7B-20D38AB1E164}" destId="{62CEB439-76CA-48B4-9B4F-1A40014CE27B}" srcOrd="0" destOrd="0" presId="urn:microsoft.com/office/officeart/2018/5/layout/IconCircleLabelList"/>
    <dgm:cxn modelId="{4532DC2A-A6FD-4CDA-B86C-363BADD37A0C}" type="presParOf" srcId="{62CEB439-76CA-48B4-9B4F-1A40014CE27B}" destId="{1D42207B-2A14-4815-98BC-BCBDA697977A}" srcOrd="0" destOrd="0" presId="urn:microsoft.com/office/officeart/2018/5/layout/IconCircleLabelList"/>
    <dgm:cxn modelId="{906E4669-A9B1-4FE2-8851-DA93F893D750}" type="presParOf" srcId="{62CEB439-76CA-48B4-9B4F-1A40014CE27B}" destId="{D570FE28-4BC3-49A3-AEED-6E75754EDC3A}" srcOrd="1" destOrd="0" presId="urn:microsoft.com/office/officeart/2018/5/layout/IconCircleLabelList"/>
    <dgm:cxn modelId="{A6F32EED-D6A2-4AAF-9AEA-40A3DCD53E56}" type="presParOf" srcId="{62CEB439-76CA-48B4-9B4F-1A40014CE27B}" destId="{59337EC2-8547-41F0-B105-CFC893B87670}" srcOrd="2" destOrd="0" presId="urn:microsoft.com/office/officeart/2018/5/layout/IconCircleLabelList"/>
    <dgm:cxn modelId="{C2074F51-305B-4474-9D2A-DB4359EEDE1C}" type="presParOf" srcId="{62CEB439-76CA-48B4-9B4F-1A40014CE27B}" destId="{012A670D-15A7-4626-96E0-CC723629B453}" srcOrd="3" destOrd="0" presId="urn:microsoft.com/office/officeart/2018/5/layout/IconCircleLabelList"/>
    <dgm:cxn modelId="{E9214029-B22A-4942-B13C-FBA1BED4B310}" type="presParOf" srcId="{3E506FA9-191C-4F12-AA7B-20D38AB1E164}" destId="{3B7E2F16-A27B-43BF-8C34-7FF67A156985}" srcOrd="1" destOrd="0" presId="urn:microsoft.com/office/officeart/2018/5/layout/IconCircleLabelList"/>
    <dgm:cxn modelId="{3BEEC9D6-21F2-426E-8F7B-10FFABF8FF5C}" type="presParOf" srcId="{3E506FA9-191C-4F12-AA7B-20D38AB1E164}" destId="{2029A844-F08A-4BB1-9A5B-BE1277C27791}" srcOrd="2" destOrd="0" presId="urn:microsoft.com/office/officeart/2018/5/layout/IconCircleLabelList"/>
    <dgm:cxn modelId="{9322003A-C92F-4C99-BF6E-800E6F9B3525}" type="presParOf" srcId="{2029A844-F08A-4BB1-9A5B-BE1277C27791}" destId="{A232CBD2-5D32-46CB-95D3-F729B503320D}" srcOrd="0" destOrd="0" presId="urn:microsoft.com/office/officeart/2018/5/layout/IconCircleLabelList"/>
    <dgm:cxn modelId="{45930B45-F2C3-41EB-B8BF-824F63FE788C}" type="presParOf" srcId="{2029A844-F08A-4BB1-9A5B-BE1277C27791}" destId="{FD607BAF-5467-441D-948B-08105FE11DDF}" srcOrd="1" destOrd="0" presId="urn:microsoft.com/office/officeart/2018/5/layout/IconCircleLabelList"/>
    <dgm:cxn modelId="{577C889F-39F4-4408-BBD1-BE936BDD196B}" type="presParOf" srcId="{2029A844-F08A-4BB1-9A5B-BE1277C27791}" destId="{6FAB69EB-BE62-4EB9-A009-54081B0D72F1}" srcOrd="2" destOrd="0" presId="urn:microsoft.com/office/officeart/2018/5/layout/IconCircleLabelList"/>
    <dgm:cxn modelId="{C446152E-6F81-433E-84B0-9AA5CAAC6EA9}" type="presParOf" srcId="{2029A844-F08A-4BB1-9A5B-BE1277C27791}" destId="{8F6FA4B9-C13E-4952-8CB9-B61E674B380A}" srcOrd="3" destOrd="0" presId="urn:microsoft.com/office/officeart/2018/5/layout/IconCircleLabelList"/>
    <dgm:cxn modelId="{127214CB-B4C4-4ACE-A785-FC9FD1E6BD7A}" type="presParOf" srcId="{3E506FA9-191C-4F12-AA7B-20D38AB1E164}" destId="{4D60BFA1-C630-402E-803A-006D4C6CE470}" srcOrd="3" destOrd="0" presId="urn:microsoft.com/office/officeart/2018/5/layout/IconCircleLabelList"/>
    <dgm:cxn modelId="{69B74CD8-D9A1-4F70-9A00-EE917E425E42}" type="presParOf" srcId="{3E506FA9-191C-4F12-AA7B-20D38AB1E164}" destId="{DCBF4A34-2AF1-4A77-9590-60CE898F931D}" srcOrd="4" destOrd="0" presId="urn:microsoft.com/office/officeart/2018/5/layout/IconCircleLabelList"/>
    <dgm:cxn modelId="{CFE24AC2-C951-40DB-A09A-8488A5F6CE38}" type="presParOf" srcId="{DCBF4A34-2AF1-4A77-9590-60CE898F931D}" destId="{4A97447B-CE91-4D93-8239-D44395993E6A}" srcOrd="0" destOrd="0" presId="urn:microsoft.com/office/officeart/2018/5/layout/IconCircleLabelList"/>
    <dgm:cxn modelId="{4DA25FA8-67B0-4F80-915D-FFFE316CDC07}" type="presParOf" srcId="{DCBF4A34-2AF1-4A77-9590-60CE898F931D}" destId="{B0002D7E-EB4C-49FB-AC71-AF2EBF2C7D22}" srcOrd="1" destOrd="0" presId="urn:microsoft.com/office/officeart/2018/5/layout/IconCircleLabelList"/>
    <dgm:cxn modelId="{C44AE3AE-49A0-4C6A-BED0-7F5E2802A0D1}" type="presParOf" srcId="{DCBF4A34-2AF1-4A77-9590-60CE898F931D}" destId="{A4E15673-5278-4370-B0AC-8F5A8DA9E143}" srcOrd="2" destOrd="0" presId="urn:microsoft.com/office/officeart/2018/5/layout/IconCircleLabelList"/>
    <dgm:cxn modelId="{428A1460-7332-41AA-B7EB-5D04FCE79265}" type="presParOf" srcId="{DCBF4A34-2AF1-4A77-9590-60CE898F931D}" destId="{20A57E23-34F5-4C36-BF08-92B0022207B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020B3-E114-0448-86FE-0DB1B646A21A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B90F276-0948-2C41-82A0-6E9ED3B3CC02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L</a:t>
          </a:r>
          <a:r>
            <a:rPr lang="es-ES_tradnl" b="0" dirty="0">
              <a:solidFill>
                <a:schemeClr val="tx1"/>
              </a:solidFill>
            </a:rPr>
            <a:t>a fatiga por compasión es una reducción gradual de los sentimientos de compasión hacia aquellos que buscan ayuda. Puede incluir sentimientos de impotencia o desesperanza en el trabajo, actitudes negativas hacia los buscadores de ayuda y sentimientos de duda o incompetencia. </a:t>
          </a:r>
          <a:endParaRPr lang="en-US" b="0" dirty="0">
            <a:solidFill>
              <a:schemeClr val="tx1"/>
            </a:solidFill>
          </a:endParaRPr>
        </a:p>
      </dgm:t>
    </dgm:pt>
    <dgm:pt modelId="{381C85B5-D020-CB46-A141-0945856E657C}" type="parTrans" cxnId="{8D305524-CEEA-314A-BABA-A4834C0A4B05}">
      <dgm:prSet/>
      <dgm:spPr/>
      <dgm:t>
        <a:bodyPr/>
        <a:lstStyle/>
        <a:p>
          <a:endParaRPr lang="en-US" b="0"/>
        </a:p>
      </dgm:t>
    </dgm:pt>
    <dgm:pt modelId="{045C798F-54DE-714F-ADD7-92E6C44A4672}" type="sibTrans" cxnId="{8D305524-CEEA-314A-BABA-A4834C0A4B05}">
      <dgm:prSet/>
      <dgm:spPr/>
      <dgm:t>
        <a:bodyPr/>
        <a:lstStyle/>
        <a:p>
          <a:endParaRPr lang="en-US" b="0"/>
        </a:p>
      </dgm:t>
    </dgm:pt>
    <dgm:pt modelId="{641BCB12-1B26-A046-A123-96211BEC56AE}" type="pres">
      <dgm:prSet presAssocID="{560020B3-E114-0448-86FE-0DB1B646A21A}" presName="Name0" presStyleCnt="0">
        <dgm:presLayoutVars>
          <dgm:dir/>
          <dgm:animLvl val="lvl"/>
          <dgm:resizeHandles val="exact"/>
        </dgm:presLayoutVars>
      </dgm:prSet>
      <dgm:spPr/>
    </dgm:pt>
    <dgm:pt modelId="{64CBAB0D-0AA4-CB43-BF8B-97B5D170A18C}" type="pres">
      <dgm:prSet presAssocID="{1B90F276-0948-2C41-82A0-6E9ED3B3CC02}" presName="linNode" presStyleCnt="0"/>
      <dgm:spPr/>
    </dgm:pt>
    <dgm:pt modelId="{421FC0AA-BD5A-8940-B90B-A8A980289DB3}" type="pres">
      <dgm:prSet presAssocID="{1B90F276-0948-2C41-82A0-6E9ED3B3CC02}" presName="parentText" presStyleLbl="node1" presStyleIdx="0" presStyleCnt="1" custFlipHor="1" custScaleX="144733" custLinFactX="100000" custLinFactNeighborX="103332" custLinFactNeighborY="6375">
        <dgm:presLayoutVars>
          <dgm:chMax val="1"/>
          <dgm:bulletEnabled val="1"/>
        </dgm:presLayoutVars>
      </dgm:prSet>
      <dgm:spPr/>
    </dgm:pt>
  </dgm:ptLst>
  <dgm:cxnLst>
    <dgm:cxn modelId="{8D305524-CEEA-314A-BABA-A4834C0A4B05}" srcId="{560020B3-E114-0448-86FE-0DB1B646A21A}" destId="{1B90F276-0948-2C41-82A0-6E9ED3B3CC02}" srcOrd="0" destOrd="0" parTransId="{381C85B5-D020-CB46-A141-0945856E657C}" sibTransId="{045C798F-54DE-714F-ADD7-92E6C44A4672}"/>
    <dgm:cxn modelId="{D7DF4CAB-FC27-CC47-B829-074E1DFB9856}" type="presOf" srcId="{1B90F276-0948-2C41-82A0-6E9ED3B3CC02}" destId="{421FC0AA-BD5A-8940-B90B-A8A980289DB3}" srcOrd="0" destOrd="0" presId="urn:microsoft.com/office/officeart/2005/8/layout/vList5"/>
    <dgm:cxn modelId="{D1E503DF-F68E-A643-BA65-A4547133DAB7}" type="presOf" srcId="{560020B3-E114-0448-86FE-0DB1B646A21A}" destId="{641BCB12-1B26-A046-A123-96211BEC56AE}" srcOrd="0" destOrd="0" presId="urn:microsoft.com/office/officeart/2005/8/layout/vList5"/>
    <dgm:cxn modelId="{7550DDBE-DDCA-4346-B84B-5459AF763048}" type="presParOf" srcId="{641BCB12-1B26-A046-A123-96211BEC56AE}" destId="{64CBAB0D-0AA4-CB43-BF8B-97B5D170A18C}" srcOrd="0" destOrd="0" presId="urn:microsoft.com/office/officeart/2005/8/layout/vList5"/>
    <dgm:cxn modelId="{4CE162DC-58E5-9343-BE4A-BE6C5D334A87}" type="presParOf" srcId="{64CBAB0D-0AA4-CB43-BF8B-97B5D170A18C}" destId="{421FC0AA-BD5A-8940-B90B-A8A980289D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1A3D8-946A-3C4B-BB9F-9AA0559EA6A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5E03AE-C64C-7F42-AE9F-2B8620FEF98A}">
      <dgm:prSet custT="1"/>
      <dgm:spPr/>
      <dgm:t>
        <a:bodyPr/>
        <a:lstStyle/>
        <a:p>
          <a:r>
            <a:rPr lang="es-ES_tradnl" sz="2400" dirty="0">
              <a:solidFill>
                <a:schemeClr val="tx1"/>
              </a:solidFill>
            </a:rPr>
            <a:t>Es un estado de agotamiento físico y emocional debido al estrés crónico del trabajo. Se caracteriza por: Agotamiento emocional Energía agotada Pérdida de entusiasmo y motivación Reducción de la eficiencia del trabajo Pesimismo y cinismo Pérdida de un sentido de logro personal en el trabajo. </a:t>
          </a:r>
          <a:endParaRPr lang="en-US" sz="2200" dirty="0">
            <a:solidFill>
              <a:schemeClr val="tx1"/>
            </a:solidFill>
          </a:endParaRPr>
        </a:p>
      </dgm:t>
    </dgm:pt>
    <dgm:pt modelId="{4E5677FB-32B4-6748-80D9-3C9C43CD7757}" type="parTrans" cxnId="{9ACBFDD3-DCDD-8440-8FFD-8A1EC923C3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033B2C-69D4-CF46-9D07-050128F74CC9}" type="sibTrans" cxnId="{9ACBFDD3-DCDD-8440-8FFD-8A1EC923C3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C88F01-F3AF-3642-AB98-06DC354B012D}" type="pres">
      <dgm:prSet presAssocID="{2E31A3D8-946A-3C4B-BB9F-9AA0559EA6AC}" presName="linear" presStyleCnt="0">
        <dgm:presLayoutVars>
          <dgm:animLvl val="lvl"/>
          <dgm:resizeHandles val="exact"/>
        </dgm:presLayoutVars>
      </dgm:prSet>
      <dgm:spPr/>
    </dgm:pt>
    <dgm:pt modelId="{E865EADC-9C82-514C-A71A-1C89EF62A42B}" type="pres">
      <dgm:prSet presAssocID="{DE5E03AE-C64C-7F42-AE9F-2B8620FEF98A}" presName="parentText" presStyleLbl="node1" presStyleIdx="0" presStyleCnt="1" custScaleY="704492">
        <dgm:presLayoutVars>
          <dgm:chMax val="0"/>
          <dgm:bulletEnabled val="1"/>
        </dgm:presLayoutVars>
      </dgm:prSet>
      <dgm:spPr/>
    </dgm:pt>
  </dgm:ptLst>
  <dgm:cxnLst>
    <dgm:cxn modelId="{895D8332-C1B8-784A-9D57-4AACA4EE54EC}" type="presOf" srcId="{DE5E03AE-C64C-7F42-AE9F-2B8620FEF98A}" destId="{E865EADC-9C82-514C-A71A-1C89EF62A42B}" srcOrd="0" destOrd="0" presId="urn:microsoft.com/office/officeart/2005/8/layout/vList2"/>
    <dgm:cxn modelId="{353B95C4-C47A-9B42-B407-4D5459D83C42}" type="presOf" srcId="{2E31A3D8-946A-3C4B-BB9F-9AA0559EA6AC}" destId="{14C88F01-F3AF-3642-AB98-06DC354B012D}" srcOrd="0" destOrd="0" presId="urn:microsoft.com/office/officeart/2005/8/layout/vList2"/>
    <dgm:cxn modelId="{9ACBFDD3-DCDD-8440-8FFD-8A1EC923C3C3}" srcId="{2E31A3D8-946A-3C4B-BB9F-9AA0559EA6AC}" destId="{DE5E03AE-C64C-7F42-AE9F-2B8620FEF98A}" srcOrd="0" destOrd="0" parTransId="{4E5677FB-32B4-6748-80D9-3C9C43CD7757}" sibTransId="{0C033B2C-69D4-CF46-9D07-050128F74CC9}"/>
    <dgm:cxn modelId="{4C63E612-8505-0447-A9CB-144286D12771}" type="presParOf" srcId="{14C88F01-F3AF-3642-AB98-06DC354B012D}" destId="{E865EADC-9C82-514C-A71A-1C89EF62A4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A169A-4663-724B-85D1-D4D9C9839B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9252FCAE-2134-DB4F-B349-F35CD749F2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Físico</a:t>
          </a:r>
          <a:endParaRPr lang="en-US"/>
        </a:p>
      </dgm:t>
    </dgm:pt>
    <dgm:pt modelId="{302CF95E-949F-F54D-BA0A-A6C8DFF0B29B}" type="parTrans" cxnId="{A0230F6A-A34C-444B-8D66-3122099702C3}">
      <dgm:prSet/>
      <dgm:spPr/>
      <dgm:t>
        <a:bodyPr/>
        <a:lstStyle/>
        <a:p>
          <a:endParaRPr lang="en-US"/>
        </a:p>
      </dgm:t>
    </dgm:pt>
    <dgm:pt modelId="{0A32A137-A5BC-B443-87C6-D9C3C064FDF9}" type="sibTrans" cxnId="{A0230F6A-A34C-444B-8D66-3122099702C3}">
      <dgm:prSet/>
      <dgm:spPr/>
      <dgm:t>
        <a:bodyPr/>
        <a:lstStyle/>
        <a:p>
          <a:endParaRPr lang="en-US"/>
        </a:p>
      </dgm:t>
    </dgm:pt>
    <dgm:pt modelId="{4CBAF846-53F6-5443-BB38-25FC344D00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Psicológico</a:t>
          </a:r>
          <a:endParaRPr lang="en-US"/>
        </a:p>
      </dgm:t>
    </dgm:pt>
    <dgm:pt modelId="{FF51610A-5FFA-9546-A831-EACAE95D5455}" type="parTrans" cxnId="{55264CE5-275C-E941-BCFB-F688549C0463}">
      <dgm:prSet/>
      <dgm:spPr/>
      <dgm:t>
        <a:bodyPr/>
        <a:lstStyle/>
        <a:p>
          <a:endParaRPr lang="en-US"/>
        </a:p>
      </dgm:t>
    </dgm:pt>
    <dgm:pt modelId="{CF178615-B9C5-0447-A6E9-B8FEF6B497E4}" type="sibTrans" cxnId="{55264CE5-275C-E941-BCFB-F688549C0463}">
      <dgm:prSet/>
      <dgm:spPr/>
      <dgm:t>
        <a:bodyPr/>
        <a:lstStyle/>
        <a:p>
          <a:endParaRPr lang="en-US"/>
        </a:p>
      </dgm:t>
    </dgm:pt>
    <dgm:pt modelId="{FD8125F5-A722-DA47-8EB6-1D3B30E0C0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_tradnl"/>
            <a:t>Espiritual</a:t>
          </a:r>
          <a:endParaRPr lang="en-US"/>
        </a:p>
      </dgm:t>
    </dgm:pt>
    <dgm:pt modelId="{E3B730F3-A9AF-4942-80C1-030D8669CDEA}" type="parTrans" cxnId="{D843C0E7-47B6-FD46-9792-0B952327ED7E}">
      <dgm:prSet/>
      <dgm:spPr/>
      <dgm:t>
        <a:bodyPr/>
        <a:lstStyle/>
        <a:p>
          <a:endParaRPr lang="en-US"/>
        </a:p>
      </dgm:t>
    </dgm:pt>
    <dgm:pt modelId="{4EBCFDE0-76F0-B84A-AB8E-D7243EF5A801}" type="sibTrans" cxnId="{D843C0E7-47B6-FD46-9792-0B952327ED7E}">
      <dgm:prSet/>
      <dgm:spPr/>
      <dgm:t>
        <a:bodyPr/>
        <a:lstStyle/>
        <a:p>
          <a:endParaRPr lang="en-US"/>
        </a:p>
      </dgm:t>
    </dgm:pt>
    <dgm:pt modelId="{BE9938A9-9276-416C-AA5C-ACB89FDB533F}" type="pres">
      <dgm:prSet presAssocID="{C8EA169A-4663-724B-85D1-D4D9C9839B30}" presName="root" presStyleCnt="0">
        <dgm:presLayoutVars>
          <dgm:dir/>
          <dgm:resizeHandles val="exact"/>
        </dgm:presLayoutVars>
      </dgm:prSet>
      <dgm:spPr/>
    </dgm:pt>
    <dgm:pt modelId="{39CFD1AC-5595-4851-B026-2DF559D4B7D4}" type="pres">
      <dgm:prSet presAssocID="{9252FCAE-2134-DB4F-B349-F35CD749F28E}" presName="compNode" presStyleCnt="0"/>
      <dgm:spPr/>
    </dgm:pt>
    <dgm:pt modelId="{4D7F8F15-9409-4266-96B5-6DFAAE719121}" type="pres">
      <dgm:prSet presAssocID="{9252FCAE-2134-DB4F-B349-F35CD749F28E}" presName="iconBgRect" presStyleLbl="bgShp" presStyleIdx="0" presStyleCnt="3"/>
      <dgm:spPr/>
    </dgm:pt>
    <dgm:pt modelId="{8FBB752D-BF22-4F7C-94DA-B00194BB24D3}" type="pres">
      <dgm:prSet presAssocID="{9252FCAE-2134-DB4F-B349-F35CD749F2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4CE698F5-94E1-4357-96DE-DEF44C900148}" type="pres">
      <dgm:prSet presAssocID="{9252FCAE-2134-DB4F-B349-F35CD749F28E}" presName="spaceRect" presStyleCnt="0"/>
      <dgm:spPr/>
    </dgm:pt>
    <dgm:pt modelId="{0AA14CB9-C0E1-44B4-BE41-4A834DD42581}" type="pres">
      <dgm:prSet presAssocID="{9252FCAE-2134-DB4F-B349-F35CD749F28E}" presName="textRect" presStyleLbl="revTx" presStyleIdx="0" presStyleCnt="3">
        <dgm:presLayoutVars>
          <dgm:chMax val="1"/>
          <dgm:chPref val="1"/>
        </dgm:presLayoutVars>
      </dgm:prSet>
      <dgm:spPr/>
    </dgm:pt>
    <dgm:pt modelId="{5170E9C0-9D69-47EA-9164-E03932C59CCF}" type="pres">
      <dgm:prSet presAssocID="{0A32A137-A5BC-B443-87C6-D9C3C064FDF9}" presName="sibTrans" presStyleCnt="0"/>
      <dgm:spPr/>
    </dgm:pt>
    <dgm:pt modelId="{05FAE028-2628-49FD-8703-FE8C0DC64972}" type="pres">
      <dgm:prSet presAssocID="{4CBAF846-53F6-5443-BB38-25FC344D00EF}" presName="compNode" presStyleCnt="0"/>
      <dgm:spPr/>
    </dgm:pt>
    <dgm:pt modelId="{B91F217D-408F-48A6-AE73-35659925EDFA}" type="pres">
      <dgm:prSet presAssocID="{4CBAF846-53F6-5443-BB38-25FC344D00EF}" presName="iconBgRect" presStyleLbl="bgShp" presStyleIdx="1" presStyleCnt="3"/>
      <dgm:spPr/>
    </dgm:pt>
    <dgm:pt modelId="{66338A5A-7D15-4A1A-A112-895199EC9C08}" type="pres">
      <dgm:prSet presAssocID="{4CBAF846-53F6-5443-BB38-25FC344D00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F4C84F1A-3748-478F-9085-1D09CBA81CBD}" type="pres">
      <dgm:prSet presAssocID="{4CBAF846-53F6-5443-BB38-25FC344D00EF}" presName="spaceRect" presStyleCnt="0"/>
      <dgm:spPr/>
    </dgm:pt>
    <dgm:pt modelId="{3849E4DD-057E-4672-9657-4E455F6465B4}" type="pres">
      <dgm:prSet presAssocID="{4CBAF846-53F6-5443-BB38-25FC344D00EF}" presName="textRect" presStyleLbl="revTx" presStyleIdx="1" presStyleCnt="3">
        <dgm:presLayoutVars>
          <dgm:chMax val="1"/>
          <dgm:chPref val="1"/>
        </dgm:presLayoutVars>
      </dgm:prSet>
      <dgm:spPr/>
    </dgm:pt>
    <dgm:pt modelId="{3EC23CAB-633E-422F-86F0-9E22D11D6206}" type="pres">
      <dgm:prSet presAssocID="{CF178615-B9C5-0447-A6E9-B8FEF6B497E4}" presName="sibTrans" presStyleCnt="0"/>
      <dgm:spPr/>
    </dgm:pt>
    <dgm:pt modelId="{8EC1725A-00ED-4EE5-BEF8-06455520887B}" type="pres">
      <dgm:prSet presAssocID="{FD8125F5-A722-DA47-8EB6-1D3B30E0C001}" presName="compNode" presStyleCnt="0"/>
      <dgm:spPr/>
    </dgm:pt>
    <dgm:pt modelId="{006E03CF-F162-463F-A2A1-41BC7F88057F}" type="pres">
      <dgm:prSet presAssocID="{FD8125F5-A722-DA47-8EB6-1D3B30E0C001}" presName="iconBgRect" presStyleLbl="bgShp" presStyleIdx="2" presStyleCnt="3"/>
      <dgm:spPr/>
    </dgm:pt>
    <dgm:pt modelId="{A354AD23-AD65-4C6A-97B5-473C3F7D81F5}" type="pres">
      <dgm:prSet presAssocID="{FD8125F5-A722-DA47-8EB6-1D3B30E0C0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64CD8EBE-3557-4B65-82B2-05BBBCD95C00}" type="pres">
      <dgm:prSet presAssocID="{FD8125F5-A722-DA47-8EB6-1D3B30E0C001}" presName="spaceRect" presStyleCnt="0"/>
      <dgm:spPr/>
    </dgm:pt>
    <dgm:pt modelId="{C2BDEF6D-EB6C-45AA-AACF-74C5226A1C49}" type="pres">
      <dgm:prSet presAssocID="{FD8125F5-A722-DA47-8EB6-1D3B30E0C00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BE58A15-DF3C-476B-B959-D94C167D21BE}" type="presOf" srcId="{FD8125F5-A722-DA47-8EB6-1D3B30E0C001}" destId="{C2BDEF6D-EB6C-45AA-AACF-74C5226A1C49}" srcOrd="0" destOrd="0" presId="urn:microsoft.com/office/officeart/2018/5/layout/IconCircleLabelList"/>
    <dgm:cxn modelId="{29558023-FCB5-47B7-BE57-F03803A2BD3A}" type="presOf" srcId="{4CBAF846-53F6-5443-BB38-25FC344D00EF}" destId="{3849E4DD-057E-4672-9657-4E455F6465B4}" srcOrd="0" destOrd="0" presId="urn:microsoft.com/office/officeart/2018/5/layout/IconCircleLabelList"/>
    <dgm:cxn modelId="{C6B78244-B86D-43F9-9666-93DCEBE193ED}" type="presOf" srcId="{9252FCAE-2134-DB4F-B349-F35CD749F28E}" destId="{0AA14CB9-C0E1-44B4-BE41-4A834DD42581}" srcOrd="0" destOrd="0" presId="urn:microsoft.com/office/officeart/2018/5/layout/IconCircleLabelList"/>
    <dgm:cxn modelId="{A0230F6A-A34C-444B-8D66-3122099702C3}" srcId="{C8EA169A-4663-724B-85D1-D4D9C9839B30}" destId="{9252FCAE-2134-DB4F-B349-F35CD749F28E}" srcOrd="0" destOrd="0" parTransId="{302CF95E-949F-F54D-BA0A-A6C8DFF0B29B}" sibTransId="{0A32A137-A5BC-B443-87C6-D9C3C064FDF9}"/>
    <dgm:cxn modelId="{55264CE5-275C-E941-BCFB-F688549C0463}" srcId="{C8EA169A-4663-724B-85D1-D4D9C9839B30}" destId="{4CBAF846-53F6-5443-BB38-25FC344D00EF}" srcOrd="1" destOrd="0" parTransId="{FF51610A-5FFA-9546-A831-EACAE95D5455}" sibTransId="{CF178615-B9C5-0447-A6E9-B8FEF6B497E4}"/>
    <dgm:cxn modelId="{D843C0E7-47B6-FD46-9792-0B952327ED7E}" srcId="{C8EA169A-4663-724B-85D1-D4D9C9839B30}" destId="{FD8125F5-A722-DA47-8EB6-1D3B30E0C001}" srcOrd="2" destOrd="0" parTransId="{E3B730F3-A9AF-4942-80C1-030D8669CDEA}" sibTransId="{4EBCFDE0-76F0-B84A-AB8E-D7243EF5A801}"/>
    <dgm:cxn modelId="{9ED4AAEF-A796-4F2B-816A-BDEE1EC69F02}" type="presOf" srcId="{C8EA169A-4663-724B-85D1-D4D9C9839B30}" destId="{BE9938A9-9276-416C-AA5C-ACB89FDB533F}" srcOrd="0" destOrd="0" presId="urn:microsoft.com/office/officeart/2018/5/layout/IconCircleLabelList"/>
    <dgm:cxn modelId="{02F2C7BB-CA5E-4A08-B856-516DF4FD98C8}" type="presParOf" srcId="{BE9938A9-9276-416C-AA5C-ACB89FDB533F}" destId="{39CFD1AC-5595-4851-B026-2DF559D4B7D4}" srcOrd="0" destOrd="0" presId="urn:microsoft.com/office/officeart/2018/5/layout/IconCircleLabelList"/>
    <dgm:cxn modelId="{8E7568C7-2C1A-40ED-9B81-3B82A290702B}" type="presParOf" srcId="{39CFD1AC-5595-4851-B026-2DF559D4B7D4}" destId="{4D7F8F15-9409-4266-96B5-6DFAAE719121}" srcOrd="0" destOrd="0" presId="urn:microsoft.com/office/officeart/2018/5/layout/IconCircleLabelList"/>
    <dgm:cxn modelId="{CCDC563C-93BE-4345-BDBF-B5B950017A71}" type="presParOf" srcId="{39CFD1AC-5595-4851-B026-2DF559D4B7D4}" destId="{8FBB752D-BF22-4F7C-94DA-B00194BB24D3}" srcOrd="1" destOrd="0" presId="urn:microsoft.com/office/officeart/2018/5/layout/IconCircleLabelList"/>
    <dgm:cxn modelId="{9A6D56AA-9995-4B1D-B12D-06204ECAFC9D}" type="presParOf" srcId="{39CFD1AC-5595-4851-B026-2DF559D4B7D4}" destId="{4CE698F5-94E1-4357-96DE-DEF44C900148}" srcOrd="2" destOrd="0" presId="urn:microsoft.com/office/officeart/2018/5/layout/IconCircleLabelList"/>
    <dgm:cxn modelId="{841E4307-665F-4C42-82C4-A8D6DFAFA7B0}" type="presParOf" srcId="{39CFD1AC-5595-4851-B026-2DF559D4B7D4}" destId="{0AA14CB9-C0E1-44B4-BE41-4A834DD42581}" srcOrd="3" destOrd="0" presId="urn:microsoft.com/office/officeart/2018/5/layout/IconCircleLabelList"/>
    <dgm:cxn modelId="{CF7F2403-C348-4D31-B07C-E0BA4D8E1855}" type="presParOf" srcId="{BE9938A9-9276-416C-AA5C-ACB89FDB533F}" destId="{5170E9C0-9D69-47EA-9164-E03932C59CCF}" srcOrd="1" destOrd="0" presId="urn:microsoft.com/office/officeart/2018/5/layout/IconCircleLabelList"/>
    <dgm:cxn modelId="{6BA62D27-715B-4748-9F9E-AAAEC80C26F8}" type="presParOf" srcId="{BE9938A9-9276-416C-AA5C-ACB89FDB533F}" destId="{05FAE028-2628-49FD-8703-FE8C0DC64972}" srcOrd="2" destOrd="0" presId="urn:microsoft.com/office/officeart/2018/5/layout/IconCircleLabelList"/>
    <dgm:cxn modelId="{E1DA57C1-6620-4EDE-9998-F585AAE916C5}" type="presParOf" srcId="{05FAE028-2628-49FD-8703-FE8C0DC64972}" destId="{B91F217D-408F-48A6-AE73-35659925EDFA}" srcOrd="0" destOrd="0" presId="urn:microsoft.com/office/officeart/2018/5/layout/IconCircleLabelList"/>
    <dgm:cxn modelId="{5E40C354-19E6-4F6B-B495-DD3A69C9983F}" type="presParOf" srcId="{05FAE028-2628-49FD-8703-FE8C0DC64972}" destId="{66338A5A-7D15-4A1A-A112-895199EC9C08}" srcOrd="1" destOrd="0" presId="urn:microsoft.com/office/officeart/2018/5/layout/IconCircleLabelList"/>
    <dgm:cxn modelId="{0D831CF9-5D6F-4244-AC5E-65BF26D3A870}" type="presParOf" srcId="{05FAE028-2628-49FD-8703-FE8C0DC64972}" destId="{F4C84F1A-3748-478F-9085-1D09CBA81CBD}" srcOrd="2" destOrd="0" presId="urn:microsoft.com/office/officeart/2018/5/layout/IconCircleLabelList"/>
    <dgm:cxn modelId="{908511A8-45ED-4CDA-BBBF-4C1F3BCF9B95}" type="presParOf" srcId="{05FAE028-2628-49FD-8703-FE8C0DC64972}" destId="{3849E4DD-057E-4672-9657-4E455F6465B4}" srcOrd="3" destOrd="0" presId="urn:microsoft.com/office/officeart/2018/5/layout/IconCircleLabelList"/>
    <dgm:cxn modelId="{4005C7AA-BB0F-4C42-9D92-FF4BC8766015}" type="presParOf" srcId="{BE9938A9-9276-416C-AA5C-ACB89FDB533F}" destId="{3EC23CAB-633E-422F-86F0-9E22D11D6206}" srcOrd="3" destOrd="0" presId="urn:microsoft.com/office/officeart/2018/5/layout/IconCircleLabelList"/>
    <dgm:cxn modelId="{5CFDB192-3239-4572-BC55-81A2E6849045}" type="presParOf" srcId="{BE9938A9-9276-416C-AA5C-ACB89FDB533F}" destId="{8EC1725A-00ED-4EE5-BEF8-06455520887B}" srcOrd="4" destOrd="0" presId="urn:microsoft.com/office/officeart/2018/5/layout/IconCircleLabelList"/>
    <dgm:cxn modelId="{5FD4089B-8FB8-40FF-B2D2-CC7C2E3BA283}" type="presParOf" srcId="{8EC1725A-00ED-4EE5-BEF8-06455520887B}" destId="{006E03CF-F162-463F-A2A1-41BC7F88057F}" srcOrd="0" destOrd="0" presId="urn:microsoft.com/office/officeart/2018/5/layout/IconCircleLabelList"/>
    <dgm:cxn modelId="{8D4201E8-9FB2-46CF-BF59-89E82F11C6F7}" type="presParOf" srcId="{8EC1725A-00ED-4EE5-BEF8-06455520887B}" destId="{A354AD23-AD65-4C6A-97B5-473C3F7D81F5}" srcOrd="1" destOrd="0" presId="urn:microsoft.com/office/officeart/2018/5/layout/IconCircleLabelList"/>
    <dgm:cxn modelId="{EBD5E8B0-19DA-43B8-A257-63C2DB199354}" type="presParOf" srcId="{8EC1725A-00ED-4EE5-BEF8-06455520887B}" destId="{64CD8EBE-3557-4B65-82B2-05BBBCD95C00}" srcOrd="2" destOrd="0" presId="urn:microsoft.com/office/officeart/2018/5/layout/IconCircleLabelList"/>
    <dgm:cxn modelId="{7DF88DDF-FA5B-427C-9597-FD3A69CF167E}" type="presParOf" srcId="{8EC1725A-00ED-4EE5-BEF8-06455520887B}" destId="{C2BDEF6D-EB6C-45AA-AACF-74C5226A1C4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A169A-4663-724B-85D1-D4D9C9839B3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9252FCAE-2134-DB4F-B349-F35CD749F28E}">
      <dgm:prSet/>
      <dgm:spPr/>
      <dgm:t>
        <a:bodyPr/>
        <a:lstStyle/>
        <a:p>
          <a:r>
            <a:rPr lang="es-ES_tradnl"/>
            <a:t>Físico</a:t>
          </a:r>
          <a:endParaRPr lang="en-US"/>
        </a:p>
      </dgm:t>
    </dgm:pt>
    <dgm:pt modelId="{302CF95E-949F-F54D-BA0A-A6C8DFF0B29B}" type="parTrans" cxnId="{A0230F6A-A34C-444B-8D66-3122099702C3}">
      <dgm:prSet/>
      <dgm:spPr/>
      <dgm:t>
        <a:bodyPr/>
        <a:lstStyle/>
        <a:p>
          <a:endParaRPr lang="en-US"/>
        </a:p>
      </dgm:t>
    </dgm:pt>
    <dgm:pt modelId="{0A32A137-A5BC-B443-87C6-D9C3C064FDF9}" type="sibTrans" cxnId="{A0230F6A-A34C-444B-8D66-3122099702C3}">
      <dgm:prSet/>
      <dgm:spPr/>
      <dgm:t>
        <a:bodyPr/>
        <a:lstStyle/>
        <a:p>
          <a:endParaRPr lang="en-US"/>
        </a:p>
      </dgm:t>
    </dgm:pt>
    <dgm:pt modelId="{4CBAF846-53F6-5443-BB38-25FC344D00EF}">
      <dgm:prSet/>
      <dgm:spPr/>
      <dgm:t>
        <a:bodyPr/>
        <a:lstStyle/>
        <a:p>
          <a:r>
            <a:rPr lang="es-ES_tradnl"/>
            <a:t>Psicológico</a:t>
          </a:r>
          <a:endParaRPr lang="en-US"/>
        </a:p>
      </dgm:t>
    </dgm:pt>
    <dgm:pt modelId="{FF51610A-5FFA-9546-A831-EACAE95D5455}" type="parTrans" cxnId="{55264CE5-275C-E941-BCFB-F688549C0463}">
      <dgm:prSet/>
      <dgm:spPr/>
      <dgm:t>
        <a:bodyPr/>
        <a:lstStyle/>
        <a:p>
          <a:endParaRPr lang="en-US"/>
        </a:p>
      </dgm:t>
    </dgm:pt>
    <dgm:pt modelId="{CF178615-B9C5-0447-A6E9-B8FEF6B497E4}" type="sibTrans" cxnId="{55264CE5-275C-E941-BCFB-F688549C0463}">
      <dgm:prSet/>
      <dgm:spPr/>
      <dgm:t>
        <a:bodyPr/>
        <a:lstStyle/>
        <a:p>
          <a:endParaRPr lang="en-US"/>
        </a:p>
      </dgm:t>
    </dgm:pt>
    <dgm:pt modelId="{FD8125F5-A722-DA47-8EB6-1D3B30E0C001}">
      <dgm:prSet/>
      <dgm:spPr/>
      <dgm:t>
        <a:bodyPr/>
        <a:lstStyle/>
        <a:p>
          <a:r>
            <a:rPr lang="es-ES_tradnl"/>
            <a:t>Espiritual</a:t>
          </a:r>
          <a:endParaRPr lang="en-US"/>
        </a:p>
      </dgm:t>
    </dgm:pt>
    <dgm:pt modelId="{E3B730F3-A9AF-4942-80C1-030D8669CDEA}" type="parTrans" cxnId="{D843C0E7-47B6-FD46-9792-0B952327ED7E}">
      <dgm:prSet/>
      <dgm:spPr/>
      <dgm:t>
        <a:bodyPr/>
        <a:lstStyle/>
        <a:p>
          <a:endParaRPr lang="en-US"/>
        </a:p>
      </dgm:t>
    </dgm:pt>
    <dgm:pt modelId="{4EBCFDE0-76F0-B84A-AB8E-D7243EF5A801}" type="sibTrans" cxnId="{D843C0E7-47B6-FD46-9792-0B952327ED7E}">
      <dgm:prSet/>
      <dgm:spPr/>
      <dgm:t>
        <a:bodyPr/>
        <a:lstStyle/>
        <a:p>
          <a:endParaRPr lang="en-US"/>
        </a:p>
      </dgm:t>
    </dgm:pt>
    <dgm:pt modelId="{6B053216-9EBD-244F-9E3C-29FCE9307AC2}" type="pres">
      <dgm:prSet presAssocID="{C8EA169A-4663-724B-85D1-D4D9C9839B30}" presName="compositeShape" presStyleCnt="0">
        <dgm:presLayoutVars>
          <dgm:chMax val="7"/>
          <dgm:dir/>
          <dgm:resizeHandles val="exact"/>
        </dgm:presLayoutVars>
      </dgm:prSet>
      <dgm:spPr/>
    </dgm:pt>
    <dgm:pt modelId="{E9AF5FBE-3DDC-2D41-9EEF-79603AFE3FCE}" type="pres">
      <dgm:prSet presAssocID="{9252FCAE-2134-DB4F-B349-F35CD749F28E}" presName="circ1" presStyleLbl="vennNode1" presStyleIdx="0" presStyleCnt="3"/>
      <dgm:spPr/>
    </dgm:pt>
    <dgm:pt modelId="{46EAE06A-506F-8842-A47E-74C6A6735E8B}" type="pres">
      <dgm:prSet presAssocID="{9252FCAE-2134-DB4F-B349-F35CD749F2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965E4D-BDA4-8E4E-868E-96876523203F}" type="pres">
      <dgm:prSet presAssocID="{4CBAF846-53F6-5443-BB38-25FC344D00EF}" presName="circ2" presStyleLbl="vennNode1" presStyleIdx="1" presStyleCnt="3"/>
      <dgm:spPr/>
    </dgm:pt>
    <dgm:pt modelId="{ACAFC56E-304F-1F41-B6F6-54B11C5208B9}" type="pres">
      <dgm:prSet presAssocID="{4CBAF846-53F6-5443-BB38-25FC344D00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1D2A10-DA48-A446-88AE-CBCFB885BFBC}" type="pres">
      <dgm:prSet presAssocID="{FD8125F5-A722-DA47-8EB6-1D3B30E0C001}" presName="circ3" presStyleLbl="vennNode1" presStyleIdx="2" presStyleCnt="3"/>
      <dgm:spPr/>
    </dgm:pt>
    <dgm:pt modelId="{0B1AD034-55C0-5447-8D62-0DC69DDE58D1}" type="pres">
      <dgm:prSet presAssocID="{FD8125F5-A722-DA47-8EB6-1D3B30E0C00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0230F6A-A34C-444B-8D66-3122099702C3}" srcId="{C8EA169A-4663-724B-85D1-D4D9C9839B30}" destId="{9252FCAE-2134-DB4F-B349-F35CD749F28E}" srcOrd="0" destOrd="0" parTransId="{302CF95E-949F-F54D-BA0A-A6C8DFF0B29B}" sibTransId="{0A32A137-A5BC-B443-87C6-D9C3C064FDF9}"/>
    <dgm:cxn modelId="{8F5C9659-C09A-4F55-A7B8-DB528BF4051B}" type="presOf" srcId="{FD8125F5-A722-DA47-8EB6-1D3B30E0C001}" destId="{0B1AD034-55C0-5447-8D62-0DC69DDE58D1}" srcOrd="1" destOrd="0" presId="urn:microsoft.com/office/officeart/2005/8/layout/venn1"/>
    <dgm:cxn modelId="{17E1F38D-7054-4223-AE4B-37EA16C9C007}" type="presOf" srcId="{4CBAF846-53F6-5443-BB38-25FC344D00EF}" destId="{81965E4D-BDA4-8E4E-868E-96876523203F}" srcOrd="0" destOrd="0" presId="urn:microsoft.com/office/officeart/2005/8/layout/venn1"/>
    <dgm:cxn modelId="{E04467A7-1277-4952-AD03-F040D9C18F2A}" type="presOf" srcId="{C8EA169A-4663-724B-85D1-D4D9C9839B30}" destId="{6B053216-9EBD-244F-9E3C-29FCE9307AC2}" srcOrd="0" destOrd="0" presId="urn:microsoft.com/office/officeart/2005/8/layout/venn1"/>
    <dgm:cxn modelId="{742B69C4-5930-41CF-8FB9-DF72D0E14FA8}" type="presOf" srcId="{FD8125F5-A722-DA47-8EB6-1D3B30E0C001}" destId="{371D2A10-DA48-A446-88AE-CBCFB885BFBC}" srcOrd="0" destOrd="0" presId="urn:microsoft.com/office/officeart/2005/8/layout/venn1"/>
    <dgm:cxn modelId="{F4FF1ED1-6D5A-4566-B9D2-C4ED3BC5C949}" type="presOf" srcId="{9252FCAE-2134-DB4F-B349-F35CD749F28E}" destId="{E9AF5FBE-3DDC-2D41-9EEF-79603AFE3FCE}" srcOrd="0" destOrd="0" presId="urn:microsoft.com/office/officeart/2005/8/layout/venn1"/>
    <dgm:cxn modelId="{55264CE5-275C-E941-BCFB-F688549C0463}" srcId="{C8EA169A-4663-724B-85D1-D4D9C9839B30}" destId="{4CBAF846-53F6-5443-BB38-25FC344D00EF}" srcOrd="1" destOrd="0" parTransId="{FF51610A-5FFA-9546-A831-EACAE95D5455}" sibTransId="{CF178615-B9C5-0447-A6E9-B8FEF6B497E4}"/>
    <dgm:cxn modelId="{D843C0E7-47B6-FD46-9792-0B952327ED7E}" srcId="{C8EA169A-4663-724B-85D1-D4D9C9839B30}" destId="{FD8125F5-A722-DA47-8EB6-1D3B30E0C001}" srcOrd="2" destOrd="0" parTransId="{E3B730F3-A9AF-4942-80C1-030D8669CDEA}" sibTransId="{4EBCFDE0-76F0-B84A-AB8E-D7243EF5A801}"/>
    <dgm:cxn modelId="{3B9721F7-A6C9-4ADC-844D-38F2D1BD30EA}" type="presOf" srcId="{4CBAF846-53F6-5443-BB38-25FC344D00EF}" destId="{ACAFC56E-304F-1F41-B6F6-54B11C5208B9}" srcOrd="1" destOrd="0" presId="urn:microsoft.com/office/officeart/2005/8/layout/venn1"/>
    <dgm:cxn modelId="{74DCA2F8-A88E-4D4F-B2D5-53EB35E8E82A}" type="presOf" srcId="{9252FCAE-2134-DB4F-B349-F35CD749F28E}" destId="{46EAE06A-506F-8842-A47E-74C6A6735E8B}" srcOrd="1" destOrd="0" presId="urn:microsoft.com/office/officeart/2005/8/layout/venn1"/>
    <dgm:cxn modelId="{DAB7EB04-C6C0-45DD-B035-EB03535AE660}" type="presParOf" srcId="{6B053216-9EBD-244F-9E3C-29FCE9307AC2}" destId="{E9AF5FBE-3DDC-2D41-9EEF-79603AFE3FCE}" srcOrd="0" destOrd="0" presId="urn:microsoft.com/office/officeart/2005/8/layout/venn1"/>
    <dgm:cxn modelId="{FE5A638F-616E-4736-AE3E-53E4CFDC8BA2}" type="presParOf" srcId="{6B053216-9EBD-244F-9E3C-29FCE9307AC2}" destId="{46EAE06A-506F-8842-A47E-74C6A6735E8B}" srcOrd="1" destOrd="0" presId="urn:microsoft.com/office/officeart/2005/8/layout/venn1"/>
    <dgm:cxn modelId="{E4FA41E9-A203-476F-9524-7C51AA7D2B94}" type="presParOf" srcId="{6B053216-9EBD-244F-9E3C-29FCE9307AC2}" destId="{81965E4D-BDA4-8E4E-868E-96876523203F}" srcOrd="2" destOrd="0" presId="urn:microsoft.com/office/officeart/2005/8/layout/venn1"/>
    <dgm:cxn modelId="{7CA8038F-8819-4E67-A437-05DDF988458B}" type="presParOf" srcId="{6B053216-9EBD-244F-9E3C-29FCE9307AC2}" destId="{ACAFC56E-304F-1F41-B6F6-54B11C5208B9}" srcOrd="3" destOrd="0" presId="urn:microsoft.com/office/officeart/2005/8/layout/venn1"/>
    <dgm:cxn modelId="{EEFAA588-7688-4EE6-9A1E-F9EB64A322A1}" type="presParOf" srcId="{6B053216-9EBD-244F-9E3C-29FCE9307AC2}" destId="{371D2A10-DA48-A446-88AE-CBCFB885BFBC}" srcOrd="4" destOrd="0" presId="urn:microsoft.com/office/officeart/2005/8/layout/venn1"/>
    <dgm:cxn modelId="{8902352C-4274-4ECE-897B-F7C713E007E4}" type="presParOf" srcId="{6B053216-9EBD-244F-9E3C-29FCE9307AC2}" destId="{0B1AD034-55C0-5447-8D62-0DC69DDE58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2207B-2A14-4815-98BC-BCBDA697977A}">
      <dsp:nvSpPr>
        <dsp:cNvPr id="0" name=""/>
        <dsp:cNvSpPr/>
      </dsp:nvSpPr>
      <dsp:spPr>
        <a:xfrm>
          <a:off x="679050" y="578771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0FE28-4BC3-49A3-AEED-6E75754EDC3A}">
      <dsp:nvSpPr>
        <dsp:cNvPr id="0" name=""/>
        <dsp:cNvSpPr/>
      </dsp:nvSpPr>
      <dsp:spPr>
        <a:xfrm>
          <a:off x="1081237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A670D-15A7-4626-96E0-CC723629B453}">
      <dsp:nvSpPr>
        <dsp:cNvPr id="0" name=""/>
        <dsp:cNvSpPr/>
      </dsp:nvSpPr>
      <dsp:spPr>
        <a:xfrm>
          <a:off x="75768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600" b="1" kern="1200" dirty="0"/>
            <a:t>Mantener la cámara y micrófonos apagados</a:t>
          </a:r>
          <a:endParaRPr lang="en-US" sz="1600" b="1" kern="1200" dirty="0"/>
        </a:p>
      </dsp:txBody>
      <dsp:txXfrm>
        <a:off x="75768" y="3053772"/>
        <a:ext cx="3093750" cy="720000"/>
      </dsp:txXfrm>
    </dsp:sp>
    <dsp:sp modelId="{A232CBD2-5D32-46CB-95D3-F729B503320D}">
      <dsp:nvSpPr>
        <dsp:cNvPr id="0" name=""/>
        <dsp:cNvSpPr/>
      </dsp:nvSpPr>
      <dsp:spPr>
        <a:xfrm>
          <a:off x="4314206" y="578771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07BAF-5467-441D-948B-08105FE11DDF}">
      <dsp:nvSpPr>
        <dsp:cNvPr id="0" name=""/>
        <dsp:cNvSpPr/>
      </dsp:nvSpPr>
      <dsp:spPr>
        <a:xfrm>
          <a:off x="4716393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FA4B9-C13E-4952-8CB9-B61E674B380A}">
      <dsp:nvSpPr>
        <dsp:cNvPr id="0" name=""/>
        <dsp:cNvSpPr/>
      </dsp:nvSpPr>
      <dsp:spPr>
        <a:xfrm>
          <a:off x="3710925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600" b="1" kern="1200" dirty="0">
              <a:solidFill>
                <a:schemeClr val="tx1"/>
              </a:solidFill>
            </a:rPr>
            <a:t>Vamos a tener espacios para interactuar de 10min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10925" y="3053772"/>
        <a:ext cx="3093750" cy="720000"/>
      </dsp:txXfrm>
    </dsp:sp>
    <dsp:sp modelId="{4A97447B-CE91-4D93-8239-D44395993E6A}">
      <dsp:nvSpPr>
        <dsp:cNvPr id="0" name=""/>
        <dsp:cNvSpPr/>
      </dsp:nvSpPr>
      <dsp:spPr>
        <a:xfrm>
          <a:off x="7949362" y="578771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02D7E-EB4C-49FB-AC71-AF2EBF2C7D22}">
      <dsp:nvSpPr>
        <dsp:cNvPr id="0" name=""/>
        <dsp:cNvSpPr/>
      </dsp:nvSpPr>
      <dsp:spPr>
        <a:xfrm>
          <a:off x="8351550" y="98095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57E23-34F5-4C36-BF08-92B0022207BC}">
      <dsp:nvSpPr>
        <dsp:cNvPr id="0" name=""/>
        <dsp:cNvSpPr/>
      </dsp:nvSpPr>
      <dsp:spPr>
        <a:xfrm>
          <a:off x="7346081" y="305377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419" sz="1600" i="1" kern="1200" dirty="0"/>
            <a:t>Al finalizar podrás nombrar 5 conceptos y </a:t>
          </a:r>
          <a:r>
            <a:rPr lang="es-419" sz="1600" i="1" kern="1200" dirty="0" err="1"/>
            <a:t>operacionalizarlos</a:t>
          </a:r>
          <a:endParaRPr lang="en-US" sz="1600" i="1" kern="1200" dirty="0"/>
        </a:p>
      </dsp:txBody>
      <dsp:txXfrm>
        <a:off x="7346081" y="3053772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FC0AA-BD5A-8940-B90B-A8A980289DB3}">
      <dsp:nvSpPr>
        <dsp:cNvPr id="0" name=""/>
        <dsp:cNvSpPr/>
      </dsp:nvSpPr>
      <dsp:spPr>
        <a:xfrm flipH="1">
          <a:off x="5072673" y="0"/>
          <a:ext cx="5518317" cy="30814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tx1"/>
              </a:solidFill>
            </a:rPr>
            <a:t>L</a:t>
          </a:r>
          <a:r>
            <a:rPr lang="es-ES_tradnl" sz="2300" b="0" kern="1200" dirty="0">
              <a:solidFill>
                <a:schemeClr val="tx1"/>
              </a:solidFill>
            </a:rPr>
            <a:t>a fatiga por compasión es una reducción gradual de los sentimientos de compasión hacia aquellos que buscan ayuda. Puede incluir sentimientos de impotencia o desesperanza en el trabajo, actitudes negativas hacia los buscadores de ayuda y sentimientos de duda o incompetencia. </a:t>
          </a:r>
          <a:endParaRPr lang="en-US" sz="2300" b="0" kern="1200" dirty="0">
            <a:solidFill>
              <a:schemeClr val="tx1"/>
            </a:solidFill>
          </a:endParaRPr>
        </a:p>
      </dsp:txBody>
      <dsp:txXfrm>
        <a:off x="5223098" y="150425"/>
        <a:ext cx="5217467" cy="2780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5EADC-9C82-514C-A71A-1C89EF62A42B}">
      <dsp:nvSpPr>
        <dsp:cNvPr id="0" name=""/>
        <dsp:cNvSpPr/>
      </dsp:nvSpPr>
      <dsp:spPr>
        <a:xfrm>
          <a:off x="0" y="628651"/>
          <a:ext cx="6838950" cy="25526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solidFill>
                <a:schemeClr val="tx1"/>
              </a:solidFill>
            </a:rPr>
            <a:t>Es un estado de agotamiento físico y emocional debido al estrés crónico del trabajo. Se caracteriza por: Agotamiento emocional Energía agotada Pérdida de entusiasmo y motivación Reducción de la eficiencia del trabajo Pesimismo y cinismo Pérdida de un sentido de logro personal en el trabajo.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24612" y="753263"/>
        <a:ext cx="6589726" cy="2303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8F15-9409-4266-96B5-6DFAAE719121}">
      <dsp:nvSpPr>
        <dsp:cNvPr id="0" name=""/>
        <dsp:cNvSpPr/>
      </dsp:nvSpPr>
      <dsp:spPr>
        <a:xfrm>
          <a:off x="939916" y="739"/>
          <a:ext cx="915714" cy="9157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B752D-BF22-4F7C-94DA-B00194BB24D3}">
      <dsp:nvSpPr>
        <dsp:cNvPr id="0" name=""/>
        <dsp:cNvSpPr/>
      </dsp:nvSpPr>
      <dsp:spPr>
        <a:xfrm>
          <a:off x="1135068" y="195892"/>
          <a:ext cx="525410" cy="525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14CB9-C0E1-44B4-BE41-4A834DD42581}">
      <dsp:nvSpPr>
        <dsp:cNvPr id="0" name=""/>
        <dsp:cNvSpPr/>
      </dsp:nvSpPr>
      <dsp:spPr>
        <a:xfrm>
          <a:off x="647188" y="1201677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2100" kern="1200"/>
            <a:t>Físico</a:t>
          </a:r>
          <a:endParaRPr lang="en-US" sz="2100" kern="1200"/>
        </a:p>
      </dsp:txBody>
      <dsp:txXfrm>
        <a:off x="647188" y="1201677"/>
        <a:ext cx="1501171" cy="600468"/>
      </dsp:txXfrm>
    </dsp:sp>
    <dsp:sp modelId="{B91F217D-408F-48A6-AE73-35659925EDFA}">
      <dsp:nvSpPr>
        <dsp:cNvPr id="0" name=""/>
        <dsp:cNvSpPr/>
      </dsp:nvSpPr>
      <dsp:spPr>
        <a:xfrm>
          <a:off x="2703793" y="739"/>
          <a:ext cx="915714" cy="9157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38A5A-7D15-4A1A-A112-895199EC9C08}">
      <dsp:nvSpPr>
        <dsp:cNvPr id="0" name=""/>
        <dsp:cNvSpPr/>
      </dsp:nvSpPr>
      <dsp:spPr>
        <a:xfrm>
          <a:off x="2898945" y="195892"/>
          <a:ext cx="525410" cy="525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9E4DD-057E-4672-9657-4E455F6465B4}">
      <dsp:nvSpPr>
        <dsp:cNvPr id="0" name=""/>
        <dsp:cNvSpPr/>
      </dsp:nvSpPr>
      <dsp:spPr>
        <a:xfrm>
          <a:off x="2411065" y="1201677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2100" kern="1200"/>
            <a:t>Psicológico</a:t>
          </a:r>
          <a:endParaRPr lang="en-US" sz="2100" kern="1200"/>
        </a:p>
      </dsp:txBody>
      <dsp:txXfrm>
        <a:off x="2411065" y="1201677"/>
        <a:ext cx="1501171" cy="600468"/>
      </dsp:txXfrm>
    </dsp:sp>
    <dsp:sp modelId="{006E03CF-F162-463F-A2A1-41BC7F88057F}">
      <dsp:nvSpPr>
        <dsp:cNvPr id="0" name=""/>
        <dsp:cNvSpPr/>
      </dsp:nvSpPr>
      <dsp:spPr>
        <a:xfrm>
          <a:off x="1821855" y="2177438"/>
          <a:ext cx="915714" cy="9157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4AD23-AD65-4C6A-97B5-473C3F7D81F5}">
      <dsp:nvSpPr>
        <dsp:cNvPr id="0" name=""/>
        <dsp:cNvSpPr/>
      </dsp:nvSpPr>
      <dsp:spPr>
        <a:xfrm>
          <a:off x="2017007" y="2372591"/>
          <a:ext cx="525410" cy="525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DEF6D-EB6C-45AA-AACF-74C5226A1C49}">
      <dsp:nvSpPr>
        <dsp:cNvPr id="0" name=""/>
        <dsp:cNvSpPr/>
      </dsp:nvSpPr>
      <dsp:spPr>
        <a:xfrm>
          <a:off x="1529126" y="3378376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_tradnl" sz="2100" kern="1200"/>
            <a:t>Espiritual</a:t>
          </a:r>
          <a:endParaRPr lang="en-US" sz="2100" kern="1200"/>
        </a:p>
      </dsp:txBody>
      <dsp:txXfrm>
        <a:off x="1529126" y="3378376"/>
        <a:ext cx="1501171" cy="600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F5FBE-3DDC-2D41-9EEF-79603AFE3FCE}">
      <dsp:nvSpPr>
        <dsp:cNvPr id="0" name=""/>
        <dsp:cNvSpPr/>
      </dsp:nvSpPr>
      <dsp:spPr>
        <a:xfrm>
          <a:off x="2230278" y="54391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/>
            <a:t>Físico</a:t>
          </a:r>
          <a:endParaRPr lang="en-US" sz="2700" kern="1200"/>
        </a:p>
      </dsp:txBody>
      <dsp:txXfrm>
        <a:off x="2578385" y="511282"/>
        <a:ext cx="1914588" cy="1174861"/>
      </dsp:txXfrm>
    </dsp:sp>
    <dsp:sp modelId="{81965E4D-BDA4-8E4E-868E-96876523203F}">
      <dsp:nvSpPr>
        <dsp:cNvPr id="0" name=""/>
        <dsp:cNvSpPr/>
      </dsp:nvSpPr>
      <dsp:spPr>
        <a:xfrm>
          <a:off x="317234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/>
            <a:t>Psicológico</a:t>
          </a:r>
          <a:endParaRPr lang="en-US" sz="2700" kern="1200"/>
        </a:p>
      </dsp:txBody>
      <dsp:txXfrm>
        <a:off x="3970813" y="2360600"/>
        <a:ext cx="1566481" cy="1435941"/>
      </dsp:txXfrm>
    </dsp:sp>
    <dsp:sp modelId="{371D2A10-DA48-A446-88AE-CBCFB885BFBC}">
      <dsp:nvSpPr>
        <dsp:cNvPr id="0" name=""/>
        <dsp:cNvSpPr/>
      </dsp:nvSpPr>
      <dsp:spPr>
        <a:xfrm>
          <a:off x="128821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/>
            <a:t>Espiritual</a:t>
          </a:r>
          <a:endParaRPr lang="en-US" sz="2700" kern="1200"/>
        </a:p>
      </dsp:txBody>
      <dsp:txXfrm>
        <a:off x="153406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8988-E2EA-4242-B386-30C44699F043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03874-E2E9-4709-A04C-E27072B1345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329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1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146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079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912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92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03874-E2E9-4709-A04C-E27072B1345D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88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A26C-9AD8-493C-B1E5-BE6821984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3C142-58BD-4010-BCE0-F34165A1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F700-58FE-488E-AD8F-E7FCE3DB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21A2-5E09-473B-ABDB-6203946D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598DC-27E9-4CC6-ADE2-6F040FDE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68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64FC-2416-4296-8CDD-3ED22009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2749C-4B17-4079-BF8D-A183B6704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A56C3-D031-42B9-ABE6-61516EBD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24B9-BEC3-4FE1-A166-578931C0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8738-CE87-4604-B156-8203EB01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901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89536-890F-4875-A3E2-175ADF6E7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A3178-F187-4D62-A960-3FDD682DD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75D4B-5046-4293-9092-5E9CE3F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68710-426D-4B29-BBB3-02EFEC6D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CBB44-43FA-4609-BE96-B483E3FA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6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7CB8-34BA-47DF-863D-8E9543D0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2301-F81C-4B93-AEF1-44D3ED80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4865-0A2D-4D47-ABF5-A49CA1E9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EE25C-E65C-4965-B009-1CF8E522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9E27-7009-4934-B354-52FEDD3A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200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6CC0-5768-446C-868C-5F0079C4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75B42-2A60-4060-AE8C-744435AB5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D1ED-13BC-4729-9F0A-A8C60AAF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17A1-780F-411F-9A3A-866F101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80C8-5F9D-4A06-9948-7A4E3A3F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529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916F-F152-4A6C-90A2-DC45C45B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C253-FA08-474D-830B-B3C42CD2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16A7D-EA6C-4DDB-9E3B-7B519B22B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2420C-8306-41B9-B42E-5D255139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6A3C2-F0D3-4D30-B79C-1DE6B633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B3A65-940C-4BA0-8702-5960E764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628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B184-3126-41F8-B54D-51C4949A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3523-829A-4EBE-8826-82737B64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5BAA4-74F5-47BF-9700-26366E27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899ED-E8F9-465F-B61B-FC7B29A40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BA364-E293-441B-87A6-969FE8734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04243-3EBE-4BCD-AD18-A3EA808B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38B4D-9309-48A3-8D54-0E97F104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4E342-0860-4C23-BA9F-B953E26A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29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C542-6E7A-480A-AB35-A9298849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8C246-33C4-4956-8EB7-166EFAF2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3DA31-C6EB-4544-8DC9-EE1EA803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55373-8F35-4F0A-8E14-7F7530A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034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6B449-E7B4-4904-8485-C00FD9B7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A3F7A-8A05-4109-8903-6D8AB8EE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715A-D2EA-4856-8873-BEDC172E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8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DBE0-D817-4A72-9A4B-B3459BD8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DF76A-2DE7-42A5-A6E4-6E717204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9515A-B277-461B-ADED-9CB3950E3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B9D2-F2B6-4AFC-95B4-7E2980FB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73313-F1AF-4AF4-9A63-C89F5F3A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9CE06-18F9-412E-AD57-3AB61E79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29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6166-32E9-4141-9A1D-128B8631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0BC73-0208-4741-8230-B624BE6EE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6648B-539B-4880-963F-689A3E5FE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D1C0-68DC-4DD8-8BA7-37147114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83561-3651-454B-A5C5-25527F0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32FEC-F914-4898-A7CD-D1E8A3DB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4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67B316-A86A-43C0-AECE-88D23C07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FAF7C-2538-4AE4-820D-EDC2834C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D8659-14D1-4A5F-ABFB-C912E808B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A64D-9561-438C-AE5F-0E21041F8F5D}" type="datetimeFigureOut">
              <a:rPr lang="es-PE" smtClean="0"/>
              <a:t>4/05/2020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AADB-896B-4BE0-A53E-D394D9C56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0C83-F5F2-4C06-AA5F-7C202655A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32CB-6D81-4AF1-8BF1-B3B49388DBB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1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42840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7C117-AEBD-442E-A300-97B75EE2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80" y="4193026"/>
            <a:ext cx="10071536" cy="929750"/>
          </a:xfrm>
        </p:spPr>
        <p:txBody>
          <a:bodyPr anchor="b">
            <a:noAutofit/>
          </a:bodyPr>
          <a:lstStyle/>
          <a:p>
            <a:br>
              <a:rPr lang="es-EC" sz="3200" b="1" dirty="0">
                <a:latin typeface="+mn-lt"/>
              </a:rPr>
            </a:br>
            <a:br>
              <a:rPr lang="es-EC" sz="3200" b="1" dirty="0">
                <a:latin typeface="+mn-lt"/>
              </a:rPr>
            </a:br>
            <a:r>
              <a:rPr lang="es-ES" sz="3200" b="1" dirty="0">
                <a:latin typeface="+mn-lt"/>
              </a:rPr>
              <a:t>Importancia del autocuidado de los intervinientes en tiempos de respuestas de emergencia</a:t>
            </a:r>
            <a:endParaRPr lang="es-PE" sz="32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64CB1-807B-4DD9-A8DA-A99955FC7E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17" y="1416716"/>
            <a:ext cx="5069590" cy="1508202"/>
          </a:xfrm>
          <a:prstGeom prst="rect">
            <a:avLst/>
          </a:prstGeom>
          <a:noFill/>
        </p:spPr>
      </p:pic>
      <p:pic>
        <p:nvPicPr>
          <p:cNvPr id="4" name="Picture 3" descr="A picture containing person, man, holding, standing&#10;&#10;Description automatically generated">
            <a:extLst>
              <a:ext uri="{FF2B5EF4-FFF2-40B4-BE49-F238E27FC236}">
                <a16:creationId xmlns:a16="http://schemas.microsoft.com/office/drawing/2014/main" id="{34E41EEC-C2A4-4BB6-A62A-8A0C7FB8F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15" y="671201"/>
            <a:ext cx="351816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035ED-C152-714F-B3F4-BAE11DDB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08887" cy="1128068"/>
          </a:xfrm>
        </p:spPr>
        <p:txBody>
          <a:bodyPr anchor="ctr">
            <a:normAutofit/>
          </a:bodyPr>
          <a:lstStyle/>
          <a:p>
            <a:pPr algn="ctr"/>
            <a:r>
              <a:rPr lang="es-ES_tradnl" sz="3200" b="1" dirty="0">
                <a:latin typeface="+mn-lt"/>
              </a:rPr>
              <a:t>Componentes de Autocuidado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8A4DFF-F1C8-3A4D-8274-4A56257BA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99347"/>
              </p:ext>
            </p:extLst>
          </p:nvPr>
        </p:nvGraphicFramePr>
        <p:xfrm>
          <a:off x="6442325" y="1984248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04278AF-C8F0-47B2-8AA2-DF33E782A12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1" y="497132"/>
            <a:ext cx="2448560" cy="759951"/>
          </a:xfrm>
          <a:prstGeom prst="rect">
            <a:avLst/>
          </a:prstGeom>
          <a:noFill/>
        </p:spPr>
      </p:pic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94D42081-9A8C-4719-B9B2-7A6032D14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801697"/>
              </p:ext>
            </p:extLst>
          </p:nvPr>
        </p:nvGraphicFramePr>
        <p:xfrm>
          <a:off x="-629035" y="2129830"/>
          <a:ext cx="70713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071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5A474-050F-4010-B99F-21027D6F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s-419" sz="3200" b="1" dirty="0">
                <a:latin typeface="+mn-lt"/>
              </a:rPr>
              <a:t>Autocuidado Físico</a:t>
            </a:r>
            <a:endParaRPr lang="en-GB" sz="3200" b="1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1223C-A54E-475B-A681-FF454EAD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0" y="2272611"/>
            <a:ext cx="5278066" cy="34696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419" sz="2400" b="1" dirty="0"/>
              <a:t>AUMENTA TUS NIVELES DE ENERGIA</a:t>
            </a:r>
          </a:p>
          <a:p>
            <a:pPr marL="0" indent="0">
              <a:buNone/>
            </a:pPr>
            <a:endParaRPr lang="es-419" sz="2000" dirty="0"/>
          </a:p>
          <a:p>
            <a:pPr marL="0">
              <a:spcBef>
                <a:spcPts val="0"/>
              </a:spcBef>
              <a:buFontTx/>
              <a:buNone/>
            </a:pPr>
            <a:r>
              <a:rPr lang="es-ES_tradnl" sz="2000" dirty="0"/>
              <a:t>Alterna tu trabajo con actividades lúdicas.</a:t>
            </a:r>
          </a:p>
          <a:p>
            <a:pPr marL="0">
              <a:spcBef>
                <a:spcPts val="0"/>
              </a:spcBef>
              <a:buFontTx/>
              <a:buNone/>
            </a:pPr>
            <a:endParaRPr lang="es-ES_tradnl" sz="2000" dirty="0"/>
          </a:p>
          <a:p>
            <a:pPr marL="0">
              <a:spcBef>
                <a:spcPts val="0"/>
              </a:spcBef>
              <a:buFontTx/>
              <a:buNone/>
            </a:pPr>
            <a:r>
              <a:rPr lang="es-ES_tradnl" sz="2000" dirty="0"/>
              <a:t>Duerme suficiente tiempo para sentirte descansado. </a:t>
            </a:r>
          </a:p>
          <a:p>
            <a:pPr marL="0">
              <a:spcBef>
                <a:spcPts val="0"/>
              </a:spcBef>
              <a:buFontTx/>
              <a:buNone/>
            </a:pPr>
            <a:endParaRPr lang="es-ES_tradnl" sz="2000" dirty="0"/>
          </a:p>
          <a:p>
            <a:pPr marL="0">
              <a:spcBef>
                <a:spcPts val="0"/>
              </a:spcBef>
              <a:buFontTx/>
              <a:buNone/>
            </a:pPr>
            <a:r>
              <a:rPr lang="es-ES_tradnl" sz="2000" dirty="0"/>
              <a:t>Tómate vacaciones. </a:t>
            </a:r>
            <a:endParaRPr lang="es-ES_tradnl" alt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419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89AB62E3-9996-46B1-ABD7-56E749BA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7" y="3505479"/>
            <a:ext cx="4861260" cy="2938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E4F6D-0240-48BE-89ED-A9A58BA6D0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1" y="497132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49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8EA89-7DBD-4400-B2B2-A4FB1948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4" y="922644"/>
            <a:ext cx="6106293" cy="859219"/>
          </a:xfrm>
        </p:spPr>
        <p:txBody>
          <a:bodyPr anchor="b">
            <a:normAutofit fontScale="90000"/>
          </a:bodyPr>
          <a:lstStyle/>
          <a:p>
            <a:r>
              <a:rPr lang="es-419" sz="3600" b="1" dirty="0" err="1">
                <a:latin typeface="+mn-lt"/>
              </a:rPr>
              <a:t>Manten</a:t>
            </a:r>
            <a:r>
              <a:rPr lang="es-419" sz="3600" b="1" dirty="0">
                <a:latin typeface="+mn-lt"/>
              </a:rPr>
              <a:t> tus Reservas Emocionales</a:t>
            </a:r>
            <a:endParaRPr lang="en-GB" sz="3600" dirty="0"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D0AF-537A-4898-B6E4-FFFB47FA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4" y="2365872"/>
            <a:ext cx="6459511" cy="369381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Desarrolla relaciones personales gratificantes.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Buscar apoyo emocional.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Formula metas realistas.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Prepárate para momentos frustrantes. No tiene  que  ser perfecto.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Date afirmaciones, alábate tu mismo.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Permítete llorar.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Encuentra cosas que te hagan reír. </a:t>
            </a:r>
            <a:endParaRPr lang="es-ES_tradnl" altLang="en-US" sz="20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dirty="0"/>
          </a:p>
        </p:txBody>
      </p:sp>
      <p:pic>
        <p:nvPicPr>
          <p:cNvPr id="2050" name="Picture 2" descr="Recetas para las emociones - Aromaterapia">
            <a:extLst>
              <a:ext uri="{FF2B5EF4-FFF2-40B4-BE49-F238E27FC236}">
                <a16:creationId xmlns:a16="http://schemas.microsoft.com/office/drawing/2014/main" id="{8A6DBCDF-63A2-456D-99B2-D30ECA49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3317" y="774285"/>
            <a:ext cx="39558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3E984-EC95-4125-9AF6-1F3088351C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4212779"/>
            <a:ext cx="4389120" cy="130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54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3B65-9276-48A4-95D3-030F213B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391400" cy="776923"/>
          </a:xfrm>
        </p:spPr>
        <p:txBody>
          <a:bodyPr anchor="b">
            <a:normAutofit/>
          </a:bodyPr>
          <a:lstStyle/>
          <a:p>
            <a:r>
              <a:rPr lang="es-419" sz="3200" b="1" dirty="0">
                <a:latin typeface="+mn-lt"/>
              </a:rPr>
              <a:t>Pasos para el </a:t>
            </a:r>
            <a:r>
              <a:rPr lang="es-419" sz="3200" b="1" dirty="0" err="1">
                <a:latin typeface="+mn-lt"/>
              </a:rPr>
              <a:t>AutoCuidado</a:t>
            </a:r>
            <a:endParaRPr lang="en-GB" sz="32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06B6-601F-4339-84BF-A6ECA5A9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4" y="2396532"/>
            <a:ext cx="5040285" cy="3249593"/>
          </a:xfrm>
        </p:spPr>
        <p:txBody>
          <a:bodyPr anchor="ctr">
            <a:normAutofit/>
          </a:bodyPr>
          <a:lstStyle/>
          <a:p>
            <a:r>
              <a:rPr lang="es-ES_tradnl" sz="2000" dirty="0"/>
              <a:t>Haga algo en el que sea un experto o a cargo. </a:t>
            </a:r>
          </a:p>
          <a:p>
            <a:r>
              <a:rPr lang="es-ES_tradnl" sz="2000" dirty="0"/>
              <a:t>Participa en actividades que disfrutes. (Por ejemplo, jugar algunos juegos, ir al cine, participar en actividades de canto y baile.) </a:t>
            </a:r>
          </a:p>
          <a:p>
            <a:r>
              <a:rPr lang="es-ES_tradnl" sz="2000" dirty="0"/>
              <a:t>Tenga curiosidad por aprender y absorber cosas nuevas.</a:t>
            </a:r>
          </a:p>
          <a:p>
            <a:r>
              <a:rPr lang="es-ES_tradnl" altLang="en-US" sz="2000" b="1" dirty="0"/>
              <a:t>Agenda de Autocuidado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DD0D8-A3D0-4AA8-8219-360C2A93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45" y="774285"/>
            <a:ext cx="3441564" cy="258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CF98E-0701-40CE-AEDC-CAF23CBFEF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4212779"/>
            <a:ext cx="4389120" cy="130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8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5" name="Rectangle 2">
            <a:extLst>
              <a:ext uri="{FF2B5EF4-FFF2-40B4-BE49-F238E27FC236}">
                <a16:creationId xmlns:a16="http://schemas.microsoft.com/office/drawing/2014/main" id="{A330AFB6-C1DF-1A48-89D4-32D3F8686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9560" y="856180"/>
            <a:ext cx="4992090" cy="11280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sz="3200" b="1" dirty="0">
                <a:latin typeface="+mn-lt"/>
              </a:rPr>
              <a:t>Autocuidado Psicológico </a:t>
            </a:r>
            <a:endParaRPr lang="es-ES_tradnl" altLang="en-US" sz="3200" b="1" dirty="0">
              <a:latin typeface="+mn-lt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2931CF9E-F29A-EE4B-8FCF-F28507D97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719" y="2234682"/>
            <a:ext cx="4559425" cy="3469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ES_tradnl" sz="2000" dirty="0"/>
              <a:t>Haga tiempo para la </a:t>
            </a:r>
            <a:r>
              <a:rPr lang="es-ES_tradnl" sz="2000" dirty="0" err="1"/>
              <a:t>auto-reflexión</a:t>
            </a:r>
            <a:r>
              <a:rPr lang="es-ES_tradnl" sz="2000" dirty="0"/>
              <a:t> </a:t>
            </a:r>
          </a:p>
          <a:p>
            <a:r>
              <a:rPr lang="es-ES_tradnl" sz="2000" dirty="0"/>
              <a:t>A veces di no a responsabilidades adicionales. </a:t>
            </a:r>
          </a:p>
          <a:p>
            <a:r>
              <a:rPr lang="es-ES_tradnl" sz="2000" dirty="0"/>
              <a:t>Deja que otros conozcan diferentes aspectos de ti.</a:t>
            </a:r>
          </a:p>
          <a:p>
            <a:r>
              <a:rPr lang="es-ES_tradnl" sz="2000" dirty="0"/>
              <a:t> Observa tus experiencias internas: escucha tus pensamientos, juicios, creencias, actitud y sentimientos. </a:t>
            </a:r>
            <a:endParaRPr lang="es-ES_tradnl" alt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utocuidado Psicológico Frente al COVID-19">
            <a:extLst>
              <a:ext uri="{FF2B5EF4-FFF2-40B4-BE49-F238E27FC236}">
                <a16:creationId xmlns:a16="http://schemas.microsoft.com/office/drawing/2014/main" id="{45DC6EBB-8B53-4992-A0D1-34B56F94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647862"/>
            <a:ext cx="3669764" cy="52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905F78-87DA-4257-9498-CC20AC16CE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30" y="97799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50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68169-ACF8-4889-9071-498D94B9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ES_tradnl" sz="3200" b="1" dirty="0">
                <a:latin typeface="+mn-lt"/>
              </a:rPr>
              <a:t>Autocuidado Espiritual </a:t>
            </a:r>
            <a:br>
              <a:rPr lang="es-ES_tradnl" sz="3200" b="1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1DFF-AABB-483A-967B-3A4E1576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24" y="2342900"/>
            <a:ext cx="5040285" cy="3632493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Estar conscientes de los aspectos no materiales de la vida.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Identifique los aspectos significativos de su vida y valore su importancia.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Contribuye a causas en las que crees.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Meditar.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Orar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Participar en comunas/grupos espirituales</a:t>
            </a:r>
            <a:r>
              <a:rPr lang="en-US" sz="2000" dirty="0"/>
              <a:t>.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3076" name="Picture 4" descr="Familia Meditando Sentado En Postura De Loto, Adultos Jóvenes Y ...">
            <a:extLst>
              <a:ext uri="{FF2B5EF4-FFF2-40B4-BE49-F238E27FC236}">
                <a16:creationId xmlns:a16="http://schemas.microsoft.com/office/drawing/2014/main" id="{61CFB20E-52F4-46C4-ACA0-878655A3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402" y="1225745"/>
            <a:ext cx="3533622" cy="26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uidarse para cuidar: por qué darse tiempo para uno mismo es ...">
            <a:extLst>
              <a:ext uri="{FF2B5EF4-FFF2-40B4-BE49-F238E27FC236}">
                <a16:creationId xmlns:a16="http://schemas.microsoft.com/office/drawing/2014/main" id="{6F85F385-088A-473F-A0D7-49535E57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0320" y="4083748"/>
            <a:ext cx="3421054" cy="17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164CA2-E6E5-4B2E-BE8B-EDF693D717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76" y="465794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051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C035A6-3DD9-461C-9A70-5BCEC3A0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638BE-8096-414F-ABEC-22E69520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219950" cy="759951"/>
          </a:xfrm>
        </p:spPr>
        <p:txBody>
          <a:bodyPr anchor="b">
            <a:normAutofit/>
          </a:bodyPr>
          <a:lstStyle/>
          <a:p>
            <a:r>
              <a:rPr lang="es-ES_tradnl" sz="3200" b="1" dirty="0">
                <a:latin typeface="+mn-lt"/>
              </a:rPr>
              <a:t>Técnicas para reducir el estrés</a:t>
            </a:r>
            <a:endParaRPr lang="en-GB" sz="3200" b="1" dirty="0">
              <a:latin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FBBD-0813-4061-A323-B2F2DB93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2791225"/>
          </a:xfrm>
        </p:spPr>
        <p:txBody>
          <a:bodyPr anchor="ctr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Relajación progresiva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Respiración profunda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Visualización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000" dirty="0"/>
              <a:t>Afirmación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alt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altLang="en-US" sz="2000" b="1" dirty="0"/>
              <a:t>Meditación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48861-8B30-4B76-8573-9B15F68A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932" y="4068063"/>
            <a:ext cx="3724657" cy="2272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BC55B-CFCF-4829-9CF0-D4172A56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61" y="1633003"/>
            <a:ext cx="2793868" cy="2775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08F341-3F83-49B8-8E17-326B82A2F1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1" y="497132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67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FF5CF-0FF9-4226-8B5D-B62287E8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pPr algn="ctr"/>
            <a:r>
              <a:rPr lang="es-EC" sz="3200" b="1" dirty="0">
                <a:latin typeface="+mn-lt"/>
              </a:rPr>
              <a:t>Rituales de Autocuidado</a:t>
            </a:r>
            <a:endParaRPr lang="es-PE" sz="3200" b="1" dirty="0">
              <a:latin typeface="+mn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3AAE4-A925-4127-9E84-D3E12B70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4" y="2290797"/>
            <a:ext cx="5040285" cy="3632493"/>
          </a:xfrm>
        </p:spPr>
        <p:txBody>
          <a:bodyPr anchor="ctr">
            <a:normAutofit/>
          </a:bodyPr>
          <a:lstStyle/>
          <a:p>
            <a:r>
              <a:rPr lang="es-PE" sz="2000" dirty="0"/>
              <a:t>Un ritual es un símbolo. Al empezar, al salir.</a:t>
            </a:r>
          </a:p>
          <a:p>
            <a:r>
              <a:rPr lang="es-PE" sz="2000" dirty="0"/>
              <a:t>Ej. Lavarse las manos</a:t>
            </a:r>
          </a:p>
          <a:p>
            <a:r>
              <a:rPr lang="es-PE" sz="2000" dirty="0"/>
              <a:t>Hacer un cambio de rol: dejo el rol de lo que hacía para hacer otro distinto, una pulsera que me recuerda que estoy en el rol de profesional.</a:t>
            </a:r>
          </a:p>
          <a:p>
            <a:r>
              <a:rPr lang="es-PE" sz="2000" dirty="0"/>
              <a:t>Sacarse los zapatos, el reloj al entrar en casa</a:t>
            </a:r>
          </a:p>
        </p:txBody>
      </p:sp>
      <p:pic>
        <p:nvPicPr>
          <p:cNvPr id="1026" name="Picture 2" descr="10 Rituales del Ayurveda para arrancar hoy">
            <a:extLst>
              <a:ext uri="{FF2B5EF4-FFF2-40B4-BE49-F238E27FC236}">
                <a16:creationId xmlns:a16="http://schemas.microsoft.com/office/drawing/2014/main" id="{F3AEFF87-D187-4B36-AFFA-9473E1DF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1821" y="774285"/>
            <a:ext cx="3878811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43CB5-C1F7-4D03-A162-C28AD6E881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4212779"/>
            <a:ext cx="4389120" cy="130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08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8255A-8822-4BCB-9FD8-04838FC5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s-419" sz="4000" b="1"/>
              <a:t>GRACIAS</a:t>
            </a:r>
            <a:endParaRPr lang="en-GB" sz="40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CF87-B457-4D75-BC2E-65D1A416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C" sz="2000"/>
          </a:p>
          <a:p>
            <a:pPr marL="0" indent="0">
              <a:buNone/>
            </a:pPr>
            <a:endParaRPr lang="es-EC" sz="2000"/>
          </a:p>
          <a:p>
            <a:pPr marL="0" indent="0">
              <a:buNone/>
            </a:pPr>
            <a:endParaRPr lang="es-EC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B7C9C-2D12-4458-9386-E1F1ABA99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98" y="1232391"/>
            <a:ext cx="8580883" cy="54715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7B0EC-7A9C-4863-AF07-F15B681E6D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723" y="360217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95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4A43-6322-4AEA-84D0-6037387B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419" sz="4000" b="1" dirty="0">
                <a:latin typeface="+mn-lt"/>
              </a:rPr>
              <a:t>Reglas de Juego</a:t>
            </a:r>
            <a:endParaRPr lang="en-GB" sz="4000" b="1" dirty="0"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64C713-63CF-48BB-8684-B8597EF66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7067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80BA3C-784A-4FB0-A56E-0C392942BA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76" y="465794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6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265D7-0BD1-486B-870A-40951AE7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EC" sz="3600" b="1" dirty="0">
                <a:latin typeface="+mn-lt"/>
              </a:rPr>
              <a:t>¿Qué vamos a ver?</a:t>
            </a:r>
            <a:endParaRPr lang="es-PE" sz="3600" b="1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B4385-46B3-4784-9672-4D0AA2BA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C" sz="2000" dirty="0"/>
              <a:t>¿Porqué debemos auto cuidarnos?</a:t>
            </a:r>
          </a:p>
          <a:p>
            <a:r>
              <a:rPr lang="es-EC" sz="2000" dirty="0"/>
              <a:t>Conceptos e ideas clave</a:t>
            </a:r>
          </a:p>
          <a:p>
            <a:r>
              <a:rPr lang="es-EC" sz="2000" dirty="0"/>
              <a:t>Practica</a:t>
            </a:r>
          </a:p>
          <a:p>
            <a:r>
              <a:rPr lang="es-EC" sz="2000" dirty="0"/>
              <a:t>Componentes de autocuidado</a:t>
            </a:r>
          </a:p>
          <a:p>
            <a:r>
              <a:rPr lang="es-EC" sz="2000" dirty="0"/>
              <a:t>Técnicas para reducir el estrés</a:t>
            </a:r>
          </a:p>
          <a:p>
            <a:r>
              <a:rPr lang="es-EC" sz="2000" dirty="0"/>
              <a:t>Rituales de Autocuidado</a:t>
            </a:r>
          </a:p>
          <a:p>
            <a:endParaRPr lang="es-EC" sz="2000" dirty="0">
              <a:highlight>
                <a:srgbClr val="FF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FE633-7C5D-4021-99BD-B6E6F4710F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93" y="509570"/>
            <a:ext cx="2448560" cy="759951"/>
          </a:xfrm>
          <a:prstGeom prst="rect">
            <a:avLst/>
          </a:prstGeom>
          <a:noFill/>
        </p:spPr>
      </p:pic>
      <p:pic>
        <p:nvPicPr>
          <p:cNvPr id="1026" name="Picture 2" descr="De cerca las manos femeninas dando corazón rojo como donante ...">
            <a:extLst>
              <a:ext uri="{FF2B5EF4-FFF2-40B4-BE49-F238E27FC236}">
                <a16:creationId xmlns:a16="http://schemas.microsoft.com/office/drawing/2014/main" id="{9961B9FE-3F05-4FF4-B617-FC4BEBD6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26" y="2330505"/>
            <a:ext cx="4903101" cy="32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9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8CEDD-0D1E-4A7E-81D2-97EDAF36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6" y="922644"/>
            <a:ext cx="6324850" cy="831787"/>
          </a:xfrm>
        </p:spPr>
        <p:txBody>
          <a:bodyPr anchor="b">
            <a:normAutofit/>
          </a:bodyPr>
          <a:lstStyle/>
          <a:p>
            <a:r>
              <a:rPr lang="es-EC" sz="3200" b="1" dirty="0">
                <a:latin typeface="+mn-lt"/>
              </a:rPr>
              <a:t>¿Porqué debemos </a:t>
            </a:r>
            <a:r>
              <a:rPr lang="es-EC" sz="3200" b="1" dirty="0" err="1">
                <a:latin typeface="+mn-lt"/>
              </a:rPr>
              <a:t>autocuidarnos</a:t>
            </a:r>
            <a:r>
              <a:rPr lang="es-EC" sz="3200" b="1" dirty="0">
                <a:latin typeface="+mn-lt"/>
              </a:rPr>
              <a:t>? </a:t>
            </a:r>
            <a:endParaRPr lang="es-PE" sz="3200" b="1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EC65F-261B-418C-8412-C9249144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2498877"/>
          </a:xfrm>
        </p:spPr>
        <p:txBody>
          <a:bodyPr anchor="ctr">
            <a:normAutofit/>
          </a:bodyPr>
          <a:lstStyle/>
          <a:p>
            <a:r>
              <a:rPr lang="es-EC" sz="2400" dirty="0"/>
              <a:t>Lluvia de ideas</a:t>
            </a:r>
          </a:p>
          <a:p>
            <a:r>
              <a:rPr lang="es-EC" sz="2400" dirty="0" err="1"/>
              <a:t>Dinamica</a:t>
            </a:r>
            <a:endParaRPr lang="es-PE" sz="2400" dirty="0"/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9542080A-74FD-46DB-8A50-E14ED6E6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7074" y="2466956"/>
            <a:ext cx="3866925" cy="2581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98329-C570-4288-9D1D-F0DE6CB3A6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200" y="244610"/>
            <a:ext cx="2400549" cy="678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40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2C47C-AA71-4DAA-AED9-D3C428C6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272142"/>
            <a:ext cx="5040285" cy="1169585"/>
          </a:xfrm>
        </p:spPr>
        <p:txBody>
          <a:bodyPr anchor="b">
            <a:normAutofit/>
          </a:bodyPr>
          <a:lstStyle/>
          <a:p>
            <a:r>
              <a:rPr lang="es-ES_tradnl" sz="3200" b="1" dirty="0">
                <a:latin typeface="+mn-lt"/>
              </a:rPr>
              <a:t>¿Qué es el autocuidado?</a:t>
            </a:r>
            <a:endParaRPr lang="en-GB" sz="3200" dirty="0"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D6AE82-CD2E-46DF-ADDA-05B04C447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16618" y="4212779"/>
            <a:ext cx="5040285" cy="14365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s-ES_tradnl" sz="2000" dirty="0"/>
              <a:t>El autocuidado es un método para reducir el estrés, que la persona puede practicar aplicar en sí mismo.</a:t>
            </a:r>
            <a:endParaRPr lang="es-ES_tradnl" altLang="en-US" sz="20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Descubre los tipos de autocuidado y cómo llevarlos a cabo • Kadoora">
            <a:extLst>
              <a:ext uri="{FF2B5EF4-FFF2-40B4-BE49-F238E27FC236}">
                <a16:creationId xmlns:a16="http://schemas.microsoft.com/office/drawing/2014/main" id="{862249C3-C64A-4274-99F3-901C9FD1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651" y="1594847"/>
            <a:ext cx="4389120" cy="22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3C645-FB27-4B67-A31D-DB913ABE7E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079" y="4704079"/>
            <a:ext cx="2821707" cy="814461"/>
          </a:xfrm>
          <a:prstGeom prst="rect">
            <a:avLst/>
          </a:prstGeom>
          <a:noFill/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FDDDECAC-98D4-4BC6-A122-C27518D04907}"/>
              </a:ext>
            </a:extLst>
          </p:cNvPr>
          <p:cNvSpPr txBox="1"/>
          <p:nvPr/>
        </p:nvSpPr>
        <p:spPr>
          <a:xfrm>
            <a:off x="965200" y="1713869"/>
            <a:ext cx="6085678" cy="1933887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_tradnl" sz="1600" kern="1200" dirty="0">
                <a:solidFill>
                  <a:schemeClr val="tx1"/>
                </a:solidFill>
              </a:rPr>
              <a:t>El “</a:t>
            </a:r>
            <a:r>
              <a:rPr lang="es-ES_tradnl" sz="1600" b="1" kern="1200" dirty="0">
                <a:solidFill>
                  <a:schemeClr val="tx1"/>
                </a:solidFill>
              </a:rPr>
              <a:t>autocuidado</a:t>
            </a:r>
            <a:r>
              <a:rPr lang="es-ES_tradnl" sz="1600" kern="1200" dirty="0">
                <a:solidFill>
                  <a:schemeClr val="tx1"/>
                </a:solidFill>
              </a:rPr>
              <a:t>” se puede definir como la actitud y aptitud para realizar de forma voluntaria y sistemática actividades dirigidas a conservar la salud y prevenir enfermedades; y cuando se padece una de ellas, adoptar el estilo de vida más adecuado para frenar la evolución. (OMS, 2019)</a:t>
            </a:r>
            <a:endParaRPr lang="en-US" sz="1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el 1">
            <a:extLst>
              <a:ext uri="{FF2B5EF4-FFF2-40B4-BE49-F238E27FC236}">
                <a16:creationId xmlns:a16="http://schemas.microsoft.com/office/drawing/2014/main" id="{A68CB6CA-8330-684D-944B-D81E8FEB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52" y="3038475"/>
            <a:ext cx="4036335" cy="1104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sz="3600" b="1">
                <a:latin typeface="+mn-lt"/>
              </a:rPr>
              <a:t>Fatiga de compasión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Pladsholder til diasnummer 3">
            <a:extLst>
              <a:ext uri="{FF2B5EF4-FFF2-40B4-BE49-F238E27FC236}">
                <a16:creationId xmlns:a16="http://schemas.microsoft.com/office/drawing/2014/main" id="{13C5073D-CD64-5B4C-B2A3-30792F5E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187174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fld id="{17FFEBC9-148C-514B-9102-EBE0A13AADD1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hangingPunct="1">
                <a:spcAft>
                  <a:spcPts val="600"/>
                </a:spcAft>
                <a:defRPr/>
              </a:pPr>
              <a:t>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9CA387-115B-3D4B-BFC2-49E08233D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185752"/>
              </p:ext>
            </p:extLst>
          </p:nvPr>
        </p:nvGraphicFramePr>
        <p:xfrm>
          <a:off x="838199" y="2090603"/>
          <a:ext cx="10590991" cy="308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Ilustración de Ataque De Dolor De Cabeza Fatiga Por Compasión ...">
            <a:extLst>
              <a:ext uri="{FF2B5EF4-FFF2-40B4-BE49-F238E27FC236}">
                <a16:creationId xmlns:a16="http://schemas.microsoft.com/office/drawing/2014/main" id="{BF86369D-1CB0-492A-9780-A5421C81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3" y="44853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lustración de Ataque De Dolor De Cabeza Fatiga Por Compasión ...">
            <a:extLst>
              <a:ext uri="{FF2B5EF4-FFF2-40B4-BE49-F238E27FC236}">
                <a16:creationId xmlns:a16="http://schemas.microsoft.com/office/drawing/2014/main" id="{424F7B35-52A8-4556-8551-A016FE81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19" y="448532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8B7659-B2DE-4C84-9FD8-F7BE50B29BB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76" y="465794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16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Pladsholder til diasnummer 3">
            <a:extLst>
              <a:ext uri="{FF2B5EF4-FFF2-40B4-BE49-F238E27FC236}">
                <a16:creationId xmlns:a16="http://schemas.microsoft.com/office/drawing/2014/main" id="{D7DD998F-DF74-564B-8BB6-2365A238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4777E7DD-90D6-6642-9992-E0466BBF3C70}" type="slidenum">
              <a:rPr lang="en-US" alt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7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010" name="Titel 1">
            <a:extLst>
              <a:ext uri="{FF2B5EF4-FFF2-40B4-BE49-F238E27FC236}">
                <a16:creationId xmlns:a16="http://schemas.microsoft.com/office/drawing/2014/main" id="{D1A26A98-31F6-9041-9BF9-9467A040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7480" cy="1325563"/>
          </a:xfrm>
        </p:spPr>
        <p:txBody>
          <a:bodyPr>
            <a:normAutofit/>
          </a:bodyPr>
          <a:lstStyle/>
          <a:p>
            <a:pPr algn="ctr"/>
            <a:r>
              <a:rPr lang="es-ES_tradnl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Extenuación Personal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6F7397-C34D-264D-B511-360425757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724355"/>
              </p:ext>
            </p:extLst>
          </p:nvPr>
        </p:nvGraphicFramePr>
        <p:xfrm>
          <a:off x="838200" y="1799013"/>
          <a:ext cx="683895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EDFE97E-4015-4851-B8B5-2874CEB2A65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1" y="497132"/>
            <a:ext cx="2448560" cy="759951"/>
          </a:xfrm>
          <a:prstGeom prst="rect">
            <a:avLst/>
          </a:prstGeom>
          <a:noFill/>
        </p:spPr>
      </p:pic>
      <p:pic>
        <p:nvPicPr>
          <p:cNvPr id="5122" name="Picture 2" descr="Ilustración de Hombre De Negocios Cansado Durmiendo En Su Trabajo ...">
            <a:extLst>
              <a:ext uri="{FF2B5EF4-FFF2-40B4-BE49-F238E27FC236}">
                <a16:creationId xmlns:a16="http://schemas.microsoft.com/office/drawing/2014/main" id="{41DD30CB-3838-4C1E-BFE4-FF633C76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96" y="2329361"/>
            <a:ext cx="4213416" cy="298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el 1">
            <a:extLst>
              <a:ext uri="{FF2B5EF4-FFF2-40B4-BE49-F238E27FC236}">
                <a16:creationId xmlns:a16="http://schemas.microsoft.com/office/drawing/2014/main" id="{7414E0A5-F2D0-0C4C-99FE-6DDC9A11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770009"/>
            <a:ext cx="4908652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200" b="1" dirty="0" err="1">
                <a:latin typeface="+mn-lt"/>
              </a:rPr>
              <a:t>Apoyo</a:t>
            </a:r>
            <a:r>
              <a:rPr lang="en-US" altLang="en-US" sz="3200" b="1" dirty="0">
                <a:latin typeface="+mn-lt"/>
              </a:rPr>
              <a:t> entre </a:t>
            </a:r>
            <a:r>
              <a:rPr lang="en-US" altLang="en-US" sz="3200" b="1" dirty="0" err="1">
                <a:latin typeface="+mn-lt"/>
              </a:rPr>
              <a:t>voluntarios</a:t>
            </a:r>
            <a:endParaRPr lang="en-US" altLang="en-US" sz="3200" b="1" dirty="0">
              <a:latin typeface="+mn-lt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D77F5-A706-9549-8AB1-A1384D93A69F}"/>
              </a:ext>
            </a:extLst>
          </p:cNvPr>
          <p:cNvSpPr/>
          <p:nvPr/>
        </p:nvSpPr>
        <p:spPr>
          <a:xfrm>
            <a:off x="590719" y="2019301"/>
            <a:ext cx="5229056" cy="4290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Preocupación</a:t>
            </a:r>
            <a:r>
              <a:rPr lang="en-US" sz="2000" dirty="0"/>
              <a:t>, </a:t>
            </a:r>
            <a:r>
              <a:rPr lang="en-US" sz="2000" dirty="0" err="1"/>
              <a:t>empatía</a:t>
            </a:r>
            <a:r>
              <a:rPr lang="en-US" sz="2000" dirty="0"/>
              <a:t>, </a:t>
            </a:r>
            <a:r>
              <a:rPr lang="en-US" sz="2000" dirty="0" err="1"/>
              <a:t>respeto</a:t>
            </a:r>
            <a:r>
              <a:rPr lang="en-US" sz="2000" dirty="0"/>
              <a:t> y </a:t>
            </a:r>
            <a:r>
              <a:rPr lang="en-US" sz="2000" dirty="0" err="1"/>
              <a:t>confianza</a:t>
            </a:r>
            <a:r>
              <a:rPr lang="en-US" sz="20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Escucha</a:t>
            </a:r>
            <a:r>
              <a:rPr lang="en-US" sz="2000" dirty="0"/>
              <a:t> y </a:t>
            </a:r>
            <a:r>
              <a:rPr lang="en-US" sz="2000" dirty="0" err="1"/>
              <a:t>comunicación</a:t>
            </a:r>
            <a:r>
              <a:rPr lang="en-US" sz="2000" dirty="0"/>
              <a:t> </a:t>
            </a:r>
            <a:r>
              <a:rPr lang="en-US" sz="2000" dirty="0" err="1"/>
              <a:t>efectivas</a:t>
            </a:r>
            <a:r>
              <a:rPr lang="en-US" sz="20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Roles claros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Trabajo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equipo</a:t>
            </a:r>
            <a:r>
              <a:rPr lang="en-US" sz="2000" dirty="0"/>
              <a:t>, </a:t>
            </a:r>
            <a:r>
              <a:rPr lang="en-US" sz="2000" dirty="0" err="1"/>
              <a:t>cooperación</a:t>
            </a:r>
            <a:r>
              <a:rPr lang="en-US" sz="2000" dirty="0"/>
              <a:t> y </a:t>
            </a:r>
            <a:r>
              <a:rPr lang="en-US" sz="2000" dirty="0" err="1"/>
              <a:t>resolución</a:t>
            </a:r>
            <a:r>
              <a:rPr lang="en-US" sz="2000" dirty="0"/>
              <a:t> de </a:t>
            </a:r>
            <a:r>
              <a:rPr lang="en-US" sz="2000" dirty="0" err="1"/>
              <a:t>problemas</a:t>
            </a:r>
            <a:r>
              <a:rPr lang="en-US" sz="20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Discusión</a:t>
            </a:r>
            <a:r>
              <a:rPr lang="en-US" sz="2000" dirty="0"/>
              <a:t> de la </a:t>
            </a:r>
            <a:r>
              <a:rPr lang="en-US" sz="2000" dirty="0" err="1"/>
              <a:t>experiencia</a:t>
            </a:r>
            <a:r>
              <a:rPr lang="en-US" sz="2000" dirty="0"/>
              <a:t> </a:t>
            </a:r>
            <a:r>
              <a:rPr lang="en-US" sz="2000" dirty="0" err="1"/>
              <a:t>laboral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Parejas de </a:t>
            </a:r>
            <a:r>
              <a:rPr lang="en-US" sz="2000" b="1" dirty="0" err="1"/>
              <a:t>apoyo</a:t>
            </a:r>
            <a:endParaRPr lang="en-US" sz="2000" b="1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ed de Apoyo 1 | OVO Chile">
            <a:extLst>
              <a:ext uri="{FF2B5EF4-FFF2-40B4-BE49-F238E27FC236}">
                <a16:creationId xmlns:a16="http://schemas.microsoft.com/office/drawing/2014/main" id="{37CBE5C7-6832-4538-AF41-8A06614E2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r="14417" b="-1"/>
          <a:stretch/>
        </p:blipFill>
        <p:spPr bwMode="auto">
          <a:xfrm>
            <a:off x="6575170" y="1639016"/>
            <a:ext cx="4283330" cy="41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Pladsholder til diasnummer 3">
            <a:extLst>
              <a:ext uri="{FF2B5EF4-FFF2-40B4-BE49-F238E27FC236}">
                <a16:creationId xmlns:a16="http://schemas.microsoft.com/office/drawing/2014/main" id="{87E166F4-A0C7-0B4A-90A7-A1C476A7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85070" y="6492240"/>
            <a:ext cx="10557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fld id="{3F8152C8-A9A8-284B-B80E-AA85E4511F59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hangingPunct="1">
                <a:spcAft>
                  <a:spcPts val="600"/>
                </a:spcAft>
                <a:defRPr/>
              </a:pPr>
              <a:t>8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8E6EA6-ABFB-4754-BF9F-8E6257AA80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1" y="497132"/>
            <a:ext cx="2448560" cy="75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7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F7A25-09A0-41EA-8D76-A6EB0368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pPr algn="ctr"/>
            <a:r>
              <a:rPr lang="es-EC" sz="3200" b="1" dirty="0">
                <a:latin typeface="+mn-lt"/>
              </a:rPr>
              <a:t>Practica: Herramientas de Autocuidado</a:t>
            </a:r>
            <a:endParaRPr lang="es-PE" sz="3200" b="1" dirty="0"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C498-FEC7-48F2-A04F-3C0D9687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3" y="2804512"/>
            <a:ext cx="5040285" cy="1223466"/>
          </a:xfrm>
        </p:spPr>
        <p:txBody>
          <a:bodyPr anchor="ctr">
            <a:normAutofit/>
          </a:bodyPr>
          <a:lstStyle/>
          <a:p>
            <a:r>
              <a:rPr lang="es-EC" sz="2000" dirty="0"/>
              <a:t>El abrazo de la mariposa</a:t>
            </a:r>
          </a:p>
          <a:p>
            <a:pPr marL="0" indent="0">
              <a:buNone/>
            </a:pPr>
            <a:endParaRPr lang="es-PE" sz="2000" dirty="0"/>
          </a:p>
          <a:p>
            <a:r>
              <a:rPr lang="es-EC" sz="2000" dirty="0"/>
              <a:t>Lugar Seguro</a:t>
            </a:r>
          </a:p>
          <a:p>
            <a:endParaRPr lang="es-EC" sz="2000" dirty="0"/>
          </a:p>
        </p:txBody>
      </p:sp>
      <p:pic>
        <p:nvPicPr>
          <p:cNvPr id="1026" name="Picture 2" descr="Resultado de imagen para el abrazo de la mariposa">
            <a:extLst>
              <a:ext uri="{FF2B5EF4-FFF2-40B4-BE49-F238E27FC236}">
                <a16:creationId xmlns:a16="http://schemas.microsoft.com/office/drawing/2014/main" id="{DFC59FDA-75ED-4084-A092-46A22175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063" y="774285"/>
            <a:ext cx="3428327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A580D-B60D-4203-8EAD-778DF663A1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4212779"/>
            <a:ext cx="4389120" cy="1305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50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600</Words>
  <Application>Microsoft Office PowerPoint</Application>
  <PresentationFormat>Widescreen</PresentationFormat>
  <Paragraphs>99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Importancia del autocuidado de los intervinientes en tiempos de respuestas de emergencia</vt:lpstr>
      <vt:lpstr>Reglas de Juego</vt:lpstr>
      <vt:lpstr>¿Qué vamos a ver?</vt:lpstr>
      <vt:lpstr>¿Porqué debemos autocuidarnos? </vt:lpstr>
      <vt:lpstr>¿Qué es el autocuidado?</vt:lpstr>
      <vt:lpstr>Fatiga de compasión</vt:lpstr>
      <vt:lpstr>Extenuación Personal</vt:lpstr>
      <vt:lpstr>Apoyo entre voluntarios</vt:lpstr>
      <vt:lpstr>Practica: Herramientas de Autocuidado</vt:lpstr>
      <vt:lpstr>Componentes de Autocuidado</vt:lpstr>
      <vt:lpstr>Autocuidado Físico</vt:lpstr>
      <vt:lpstr>Manten tus Reservas Emocionales</vt:lpstr>
      <vt:lpstr>Pasos para el AutoCuidado</vt:lpstr>
      <vt:lpstr>Autocuidado Psicológico </vt:lpstr>
      <vt:lpstr>Autocuidado Espiritual  </vt:lpstr>
      <vt:lpstr>Técnicas para reducir el estrés</vt:lpstr>
      <vt:lpstr>Rituales de Autocuidado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del autocuidado de los intervinientes en tiempos de respuestas de emergencia</dc:title>
  <dc:creator>Karin</dc:creator>
  <cp:lastModifiedBy>Karin</cp:lastModifiedBy>
  <cp:revision>25</cp:revision>
  <cp:lastPrinted>2020-05-03T17:33:18Z</cp:lastPrinted>
  <dcterms:created xsi:type="dcterms:W3CDTF">2020-04-30T02:43:56Z</dcterms:created>
  <dcterms:modified xsi:type="dcterms:W3CDTF">2020-05-04T16:25:47Z</dcterms:modified>
</cp:coreProperties>
</file>